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145.xml" ContentType="application/vnd.openxmlformats-officedocument.presentationml.slideMaster+xml"/>
  <Override PartName="/ppt/slideMasters/slideMaster14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7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8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20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1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2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3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4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5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6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27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28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39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40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1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2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theme/theme43.xml" ContentType="application/vnd.openxmlformats-officedocument.theme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4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theme/theme45.xml" ContentType="application/vnd.openxmlformats-officedocument.theme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theme/theme46.xml" ContentType="application/vnd.openxmlformats-officedocument.theme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theme/theme47.xml" ContentType="application/vnd.openxmlformats-officedocument.theme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theme/theme48.xml" ContentType="application/vnd.openxmlformats-officedocument.theme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theme/theme49.xml" ContentType="application/vnd.openxmlformats-officedocument.theme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50.xml" ContentType="application/vnd.openxmlformats-officedocument.theme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51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theme/theme52.xml" ContentType="application/vnd.openxmlformats-officedocument.theme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theme/theme53.xml" ContentType="application/vnd.openxmlformats-officedocument.theme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theme/theme54.xml" ContentType="application/vnd.openxmlformats-officedocument.theme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theme/theme55.xml" ContentType="application/vnd.openxmlformats-officedocument.theme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56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theme/theme57.xml" ContentType="application/vnd.openxmlformats-officedocument.theme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theme/theme58.xml" ContentType="application/vnd.openxmlformats-officedocument.theme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theme/theme59.xml" ContentType="application/vnd.openxmlformats-officedocument.theme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theme/theme60.xml" ContentType="application/vnd.openxmlformats-officedocument.theme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theme/theme61.xml" ContentType="application/vnd.openxmlformats-officedocument.theme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theme/theme62.xml" ContentType="application/vnd.openxmlformats-officedocument.theme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theme/theme63.xml" ContentType="application/vnd.openxmlformats-officedocument.theme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theme/theme64.xml" ContentType="application/vnd.openxmlformats-officedocument.theme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theme/theme65.xml" ContentType="application/vnd.openxmlformats-officedocument.theme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theme/theme66.xml" ContentType="application/vnd.openxmlformats-officedocument.theme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theme/theme67.xml" ContentType="application/vnd.openxmlformats-officedocument.theme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theme/theme68.xml" ContentType="application/vnd.openxmlformats-officedocument.theme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theme/theme69.xml" ContentType="application/vnd.openxmlformats-officedocument.theme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theme/theme70.xml" ContentType="application/vnd.openxmlformats-officedocument.theme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theme/theme71.xml" ContentType="application/vnd.openxmlformats-officedocument.theme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theme/theme72.xml" ContentType="application/vnd.openxmlformats-officedocument.theme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theme/theme73.xml" ContentType="application/vnd.openxmlformats-officedocument.theme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theme/theme74.xml" ContentType="application/vnd.openxmlformats-officedocument.theme+xml"/>
  <Override PartName="/ppt/theme/theme75.xml" ContentType="application/vnd.openxmlformats-officedocument.theme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theme/theme76.xml" ContentType="application/vnd.openxmlformats-officedocument.theme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theme/theme77.xml" ContentType="application/vnd.openxmlformats-officedocument.theme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theme/theme78.xml" ContentType="application/vnd.openxmlformats-officedocument.theme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theme/theme79.xml" ContentType="application/vnd.openxmlformats-officedocument.theme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theme/theme80.xml" ContentType="application/vnd.openxmlformats-officedocument.theme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theme/theme81.xml" ContentType="application/vnd.openxmlformats-officedocument.theme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theme/theme82.xml" ContentType="application/vnd.openxmlformats-officedocument.theme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theme/theme83.xml" ContentType="application/vnd.openxmlformats-officedocument.theme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theme/theme84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theme/theme85.xml" ContentType="application/vnd.openxmlformats-officedocument.theme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theme/theme86.xml" ContentType="application/vnd.openxmlformats-officedocument.theme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theme/theme87.xml" ContentType="application/vnd.openxmlformats-officedocument.theme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theme/theme88.xml" ContentType="application/vnd.openxmlformats-officedocument.theme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theme/theme89.xml" ContentType="application/vnd.openxmlformats-officedocument.theme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theme/theme90.xml" ContentType="application/vnd.openxmlformats-officedocument.theme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theme/theme91.xml" ContentType="application/vnd.openxmlformats-officedocument.theme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theme/theme92.xml" ContentType="application/vnd.openxmlformats-officedocument.theme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theme/theme93.xml" ContentType="application/vnd.openxmlformats-officedocument.theme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theme/theme94.xml" ContentType="application/vnd.openxmlformats-officedocument.theme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theme/theme95.xml" ContentType="application/vnd.openxmlformats-officedocument.theme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theme/theme96.xml" ContentType="application/vnd.openxmlformats-officedocument.theme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theme/theme97.xml" ContentType="application/vnd.openxmlformats-officedocument.theme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theme/theme98.xml" ContentType="application/vnd.openxmlformats-officedocument.theme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theme/theme99.xml" ContentType="application/vnd.openxmlformats-officedocument.theme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theme/theme100.xml" ContentType="application/vnd.openxmlformats-officedocument.theme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theme/theme101.xml" ContentType="application/vnd.openxmlformats-officedocument.theme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theme/theme102.xml" ContentType="application/vnd.openxmlformats-officedocument.theme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theme/theme103.xml" ContentType="application/vnd.openxmlformats-officedocument.theme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theme/theme104.xml" ContentType="application/vnd.openxmlformats-officedocument.theme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theme/theme105.xml" ContentType="application/vnd.openxmlformats-officedocument.theme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theme/theme106.xml" ContentType="application/vnd.openxmlformats-officedocument.theme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theme/theme107.xml" ContentType="application/vnd.openxmlformats-officedocument.theme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theme/theme108.xml" ContentType="application/vnd.openxmlformats-officedocument.theme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theme/theme109.xml" ContentType="application/vnd.openxmlformats-officedocument.theme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theme/theme110.xml" ContentType="application/vnd.openxmlformats-officedocument.theme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theme/theme111.xml" ContentType="application/vnd.openxmlformats-officedocument.theme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theme/theme112.xml" ContentType="application/vnd.openxmlformats-officedocument.theme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theme/theme113.xml" ContentType="application/vnd.openxmlformats-officedocument.theme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theme/theme114.xml" ContentType="application/vnd.openxmlformats-officedocument.theme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theme/theme115.xml" ContentType="application/vnd.openxmlformats-officedocument.theme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theme/theme116.xml" ContentType="application/vnd.openxmlformats-officedocument.theme+xml"/>
  <Override PartName="/ppt/slideLayouts/slideLayout1269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theme/theme117.xml" ContentType="application/vnd.openxmlformats-officedocument.theme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theme/theme118.xml" ContentType="application/vnd.openxmlformats-officedocument.theme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theme/theme119.xml" ContentType="application/vnd.openxmlformats-officedocument.theme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theme/theme120.xml" ContentType="application/vnd.openxmlformats-officedocument.theme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theme/theme121.xml" ContentType="application/vnd.openxmlformats-officedocument.theme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theme/theme122.xml" ContentType="application/vnd.openxmlformats-officedocument.theme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theme/theme123.xml" ContentType="application/vnd.openxmlformats-officedocument.theme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theme/theme124.xml" ContentType="application/vnd.openxmlformats-officedocument.theme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theme/theme125.xml" ContentType="application/vnd.openxmlformats-officedocument.theme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theme/theme126.xml" ContentType="application/vnd.openxmlformats-officedocument.theme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theme/theme127.xml" ContentType="application/vnd.openxmlformats-officedocument.theme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theme/theme128.xml" ContentType="application/vnd.openxmlformats-officedocument.theme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theme/theme129.xml" ContentType="application/vnd.openxmlformats-officedocument.theme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theme/theme130.xml" ContentType="application/vnd.openxmlformats-officedocument.theme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theme/theme131.xml" ContentType="application/vnd.openxmlformats-officedocument.theme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theme/theme132.xml" ContentType="application/vnd.openxmlformats-officedocument.theme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theme/theme133.xml" ContentType="application/vnd.openxmlformats-officedocument.theme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theme/theme134.xml" ContentType="application/vnd.openxmlformats-officedocument.theme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theme/theme135.xml" ContentType="application/vnd.openxmlformats-officedocument.theme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theme/theme136.xml" ContentType="application/vnd.openxmlformats-officedocument.theme+xml"/>
  <Override PartName="/ppt/slideLayouts/slideLayout148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theme/theme137.xml" ContentType="application/vnd.openxmlformats-officedocument.theme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theme/theme138.xml" ContentType="application/vnd.openxmlformats-officedocument.theme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theme/theme139.xml" ContentType="application/vnd.openxmlformats-officedocument.theme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theme/theme140.xml" ContentType="application/vnd.openxmlformats-officedocument.theme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theme/theme141.xml" ContentType="application/vnd.openxmlformats-officedocument.theme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theme/theme142.xml" ContentType="application/vnd.openxmlformats-officedocument.theme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theme/theme143.xml" ContentType="application/vnd.openxmlformats-officedocument.theme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theme/theme144.xml" ContentType="application/vnd.openxmlformats-officedocument.theme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theme/theme145.xml" ContentType="application/vnd.openxmlformats-officedocument.theme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theme/theme146.xml" ContentType="application/vnd.openxmlformats-officedocument.theme+xml"/>
  <Override PartName="/ppt/theme/theme14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3" r:id="rId3"/>
    <p:sldMasterId id="2147483686" r:id="rId4"/>
    <p:sldMasterId id="2147483698" r:id="rId5"/>
    <p:sldMasterId id="2147483710" r:id="rId6"/>
    <p:sldMasterId id="2147483722" r:id="rId7"/>
    <p:sldMasterId id="2147483734" r:id="rId8"/>
    <p:sldMasterId id="2147483746" r:id="rId9"/>
    <p:sldMasterId id="2147483758" r:id="rId10"/>
    <p:sldMasterId id="2147483773" r:id="rId11"/>
    <p:sldMasterId id="2147483785" r:id="rId12"/>
    <p:sldMasterId id="2147483797" r:id="rId13"/>
    <p:sldMasterId id="2147483809" r:id="rId14"/>
    <p:sldMasterId id="2147483821" r:id="rId15"/>
    <p:sldMasterId id="2147483833" r:id="rId16"/>
    <p:sldMasterId id="2147483845" r:id="rId17"/>
    <p:sldMasterId id="2147483858" r:id="rId18"/>
    <p:sldMasterId id="2147483870" r:id="rId19"/>
    <p:sldMasterId id="2147483882" r:id="rId20"/>
    <p:sldMasterId id="2147483894" r:id="rId21"/>
    <p:sldMasterId id="2147483906" r:id="rId22"/>
    <p:sldMasterId id="2147483919" r:id="rId23"/>
    <p:sldMasterId id="2147483931" r:id="rId24"/>
    <p:sldMasterId id="2147483943" r:id="rId25"/>
    <p:sldMasterId id="2147483955" r:id="rId26"/>
    <p:sldMasterId id="2147483967" r:id="rId27"/>
    <p:sldMasterId id="2147483979" r:id="rId28"/>
    <p:sldMasterId id="2147483991" r:id="rId29"/>
    <p:sldMasterId id="2147484003" r:id="rId30"/>
    <p:sldMasterId id="2147484015" r:id="rId31"/>
    <p:sldMasterId id="2147484027" r:id="rId32"/>
    <p:sldMasterId id="2147484039" r:id="rId33"/>
    <p:sldMasterId id="2147484051" r:id="rId34"/>
    <p:sldMasterId id="2147484063" r:id="rId35"/>
    <p:sldMasterId id="2147484075" r:id="rId36"/>
    <p:sldMasterId id="2147484087" r:id="rId37"/>
    <p:sldMasterId id="2147484099" r:id="rId38"/>
    <p:sldMasterId id="2147484111" r:id="rId39"/>
    <p:sldMasterId id="2147484124" r:id="rId40"/>
    <p:sldMasterId id="2147484136" r:id="rId41"/>
    <p:sldMasterId id="2147484148" r:id="rId42"/>
    <p:sldMasterId id="2147484160" r:id="rId43"/>
    <p:sldMasterId id="2147484173" r:id="rId44"/>
    <p:sldMasterId id="2147484185" r:id="rId45"/>
    <p:sldMasterId id="2147484197" r:id="rId46"/>
    <p:sldMasterId id="2147484209" r:id="rId47"/>
    <p:sldMasterId id="2147484221" r:id="rId48"/>
    <p:sldMasterId id="2147484233" r:id="rId49"/>
    <p:sldMasterId id="2147484245" r:id="rId50"/>
    <p:sldMasterId id="2147484257" r:id="rId51"/>
    <p:sldMasterId id="2147484269" r:id="rId52"/>
    <p:sldMasterId id="2147484281" r:id="rId53"/>
    <p:sldMasterId id="2147484293" r:id="rId54"/>
    <p:sldMasterId id="2147484305" r:id="rId55"/>
    <p:sldMasterId id="2147484317" r:id="rId56"/>
    <p:sldMasterId id="2147484329" r:id="rId57"/>
    <p:sldMasterId id="2147484341" r:id="rId58"/>
    <p:sldMasterId id="2147484353" r:id="rId59"/>
    <p:sldMasterId id="2147484365" r:id="rId60"/>
    <p:sldMasterId id="2147484377" r:id="rId61"/>
    <p:sldMasterId id="2147484389" r:id="rId62"/>
    <p:sldMasterId id="2147484401" r:id="rId63"/>
    <p:sldMasterId id="2147484413" r:id="rId64"/>
    <p:sldMasterId id="2147484425" r:id="rId65"/>
    <p:sldMasterId id="2147484437" r:id="rId66"/>
    <p:sldMasterId id="2147484449" r:id="rId67"/>
    <p:sldMasterId id="2147484461" r:id="rId68"/>
    <p:sldMasterId id="2147484473" r:id="rId69"/>
    <p:sldMasterId id="2147484485" r:id="rId70"/>
    <p:sldMasterId id="2147484497" r:id="rId71"/>
    <p:sldMasterId id="2147484509" r:id="rId72"/>
    <p:sldMasterId id="2147484521" r:id="rId73"/>
    <p:sldMasterId id="2147484533" r:id="rId74"/>
    <p:sldMasterId id="2147484545" r:id="rId75"/>
    <p:sldMasterId id="2147484546" r:id="rId76"/>
    <p:sldMasterId id="2147484559" r:id="rId77"/>
    <p:sldMasterId id="2147484571" r:id="rId78"/>
    <p:sldMasterId id="2147484583" r:id="rId79"/>
    <p:sldMasterId id="2147484595" r:id="rId80"/>
    <p:sldMasterId id="2147484607" r:id="rId81"/>
    <p:sldMasterId id="2147484619" r:id="rId82"/>
    <p:sldMasterId id="2147484631" r:id="rId83"/>
    <p:sldMasterId id="2147484646" r:id="rId84"/>
    <p:sldMasterId id="2147484658" r:id="rId85"/>
    <p:sldMasterId id="2147484670" r:id="rId86"/>
    <p:sldMasterId id="2147484682" r:id="rId87"/>
    <p:sldMasterId id="2147484694" r:id="rId88"/>
    <p:sldMasterId id="2147484706" r:id="rId89"/>
    <p:sldMasterId id="2147484718" r:id="rId90"/>
    <p:sldMasterId id="2147484731" r:id="rId91"/>
    <p:sldMasterId id="2147484743" r:id="rId92"/>
    <p:sldMasterId id="2147484755" r:id="rId93"/>
    <p:sldMasterId id="2147484767" r:id="rId94"/>
    <p:sldMasterId id="2147484779" r:id="rId95"/>
    <p:sldMasterId id="2147484792" r:id="rId96"/>
    <p:sldMasterId id="2147484804" r:id="rId97"/>
    <p:sldMasterId id="2147484816" r:id="rId98"/>
    <p:sldMasterId id="2147484828" r:id="rId99"/>
    <p:sldMasterId id="2147484840" r:id="rId100"/>
    <p:sldMasterId id="2147484852" r:id="rId101"/>
    <p:sldMasterId id="2147484864" r:id="rId102"/>
    <p:sldMasterId id="2147484876" r:id="rId103"/>
    <p:sldMasterId id="2147484888" r:id="rId104"/>
    <p:sldMasterId id="2147484900" r:id="rId105"/>
    <p:sldMasterId id="2147484912" r:id="rId106"/>
    <p:sldMasterId id="2147484924" r:id="rId107"/>
    <p:sldMasterId id="2147484936" r:id="rId108"/>
    <p:sldMasterId id="2147484948" r:id="rId109"/>
    <p:sldMasterId id="2147484960" r:id="rId110"/>
    <p:sldMasterId id="2147484972" r:id="rId111"/>
    <p:sldMasterId id="2147484984" r:id="rId112"/>
    <p:sldMasterId id="2147484997" r:id="rId113"/>
    <p:sldMasterId id="2147485009" r:id="rId114"/>
    <p:sldMasterId id="2147485021" r:id="rId115"/>
    <p:sldMasterId id="2147485033" r:id="rId116"/>
    <p:sldMasterId id="2147485046" r:id="rId117"/>
    <p:sldMasterId id="2147485058" r:id="rId118"/>
    <p:sldMasterId id="2147485070" r:id="rId119"/>
    <p:sldMasterId id="2147485082" r:id="rId120"/>
    <p:sldMasterId id="2147485094" r:id="rId121"/>
    <p:sldMasterId id="2147485106" r:id="rId122"/>
    <p:sldMasterId id="2147485118" r:id="rId123"/>
    <p:sldMasterId id="2147485130" r:id="rId124"/>
    <p:sldMasterId id="2147485142" r:id="rId125"/>
    <p:sldMasterId id="2147485154" r:id="rId126"/>
    <p:sldMasterId id="2147485166" r:id="rId127"/>
    <p:sldMasterId id="2147485178" r:id="rId128"/>
    <p:sldMasterId id="2147485190" r:id="rId129"/>
    <p:sldMasterId id="2147485202" r:id="rId130"/>
    <p:sldMasterId id="2147485214" r:id="rId131"/>
    <p:sldMasterId id="2147485226" r:id="rId132"/>
    <p:sldMasterId id="2147485238" r:id="rId133"/>
    <p:sldMasterId id="2147485250" r:id="rId134"/>
    <p:sldMasterId id="2147485262" r:id="rId135"/>
    <p:sldMasterId id="2147485274" r:id="rId136"/>
    <p:sldMasterId id="2147485286" r:id="rId137"/>
    <p:sldMasterId id="2147485298" r:id="rId138"/>
    <p:sldMasterId id="2147485310" r:id="rId139"/>
    <p:sldMasterId id="2147485322" r:id="rId140"/>
    <p:sldMasterId id="2147485334" r:id="rId141"/>
    <p:sldMasterId id="2147485346" r:id="rId142"/>
    <p:sldMasterId id="2147485358" r:id="rId143"/>
    <p:sldMasterId id="2147485370" r:id="rId144"/>
    <p:sldMasterId id="2147485382" r:id="rId145"/>
    <p:sldMasterId id="2147485394" r:id="rId146"/>
  </p:sldMasterIdLst>
  <p:notesMasterIdLst>
    <p:notesMasterId r:id="rId148"/>
  </p:notesMasterIdLst>
  <p:sldIdLst>
    <p:sldId id="258" r:id="rId147"/>
  </p:sldIdLst>
  <p:sldSz cx="28803600" cy="42794238"/>
  <p:notesSz cx="6858000" cy="9144000"/>
  <p:defaultTextStyle>
    <a:defPPr>
      <a:defRPr lang="en-US"/>
    </a:defPPr>
    <a:lvl1pPr marL="0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1pPr>
    <a:lvl2pPr marL="160084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2pPr>
    <a:lvl3pPr marL="320168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3pPr>
    <a:lvl4pPr marL="480253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4pPr>
    <a:lvl5pPr marL="640337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5pPr>
    <a:lvl6pPr marL="8004221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6pPr>
    <a:lvl7pPr marL="960506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7pPr>
    <a:lvl8pPr marL="11205908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8pPr>
    <a:lvl9pPr marL="12806753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 userDrawn="1">
          <p15:clr>
            <a:srgbClr val="A4A3A4"/>
          </p15:clr>
        </p15:guide>
        <p15:guide id="2" pos="8064" userDrawn="1">
          <p15:clr>
            <a:srgbClr val="A4A3A4"/>
          </p15:clr>
        </p15:guide>
        <p15:guide id="3" pos="9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2060"/>
    <a:srgbClr val="F2D9EF"/>
    <a:srgbClr val="215968"/>
    <a:srgbClr val="FDEADA"/>
    <a:srgbClr val="595959"/>
    <a:srgbClr val="FFFFFF"/>
    <a:srgbClr val="BC5610"/>
    <a:srgbClr val="173052"/>
    <a:srgbClr val="DD5F0B"/>
    <a:srgbClr val="528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 autoAdjust="0"/>
    <p:restoredTop sz="95646"/>
  </p:normalViewPr>
  <p:slideViewPr>
    <p:cSldViewPr snapToGrid="0" snapToObjects="1">
      <p:cViewPr varScale="1">
        <p:scale>
          <a:sx n="18" d="100"/>
          <a:sy n="18" d="100"/>
        </p:scale>
        <p:origin x="3832" y="464"/>
      </p:cViewPr>
      <p:guideLst>
        <p:guide orient="horz" pos="13479"/>
        <p:guide pos="8064"/>
        <p:guide pos="907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-395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Master" Target="slideMasters/slideMaster117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Master" Target="slideMasters/slideMaster84.xml"/><Relationship Id="rId138" Type="http://schemas.openxmlformats.org/officeDocument/2006/relationships/slideMaster" Target="slideMasters/slideMaster138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Master" Target="slideMasters/slideMaster74.xml"/><Relationship Id="rId128" Type="http://schemas.openxmlformats.org/officeDocument/2006/relationships/slideMaster" Target="slideMasters/slideMaster128.xml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Master" Target="slideMasters/slideMaster95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Master" Target="slideMasters/slideMaster113.xml"/><Relationship Id="rId118" Type="http://schemas.openxmlformats.org/officeDocument/2006/relationships/slideMaster" Target="slideMasters/slideMaster118.xml"/><Relationship Id="rId134" Type="http://schemas.openxmlformats.org/officeDocument/2006/relationships/slideMaster" Target="slideMasters/slideMaster134.xml"/><Relationship Id="rId139" Type="http://schemas.openxmlformats.org/officeDocument/2006/relationships/slideMaster" Target="slideMasters/slideMaster139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50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08" Type="http://schemas.openxmlformats.org/officeDocument/2006/relationships/slideMaster" Target="slideMasters/slideMaster108.xml"/><Relationship Id="rId124" Type="http://schemas.openxmlformats.org/officeDocument/2006/relationships/slideMaster" Target="slideMasters/slideMaster124.xml"/><Relationship Id="rId129" Type="http://schemas.openxmlformats.org/officeDocument/2006/relationships/slideMaster" Target="slideMasters/slideMaster129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slideMaster" Target="slideMasters/slideMaster140.xml"/><Relationship Id="rId145" Type="http://schemas.openxmlformats.org/officeDocument/2006/relationships/slideMaster" Target="slideMasters/slideMaster1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Master" Target="slideMasters/slideMaster114.xml"/><Relationship Id="rId119" Type="http://schemas.openxmlformats.org/officeDocument/2006/relationships/slideMaster" Target="slideMasters/slideMaster119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Master" Target="slideMasters/slideMaster130.xml"/><Relationship Id="rId135" Type="http://schemas.openxmlformats.org/officeDocument/2006/relationships/slideMaster" Target="slideMasters/slideMaster135.xml"/><Relationship Id="rId151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Master" Target="slideMasters/slideMaster120.xml"/><Relationship Id="rId125" Type="http://schemas.openxmlformats.org/officeDocument/2006/relationships/slideMaster" Target="slideMasters/slideMaster125.xml"/><Relationship Id="rId141" Type="http://schemas.openxmlformats.org/officeDocument/2006/relationships/slideMaster" Target="slideMasters/slideMaster141.xml"/><Relationship Id="rId146" Type="http://schemas.openxmlformats.org/officeDocument/2006/relationships/slideMaster" Target="slideMasters/slideMaster146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Master" Target="slideMasters/slideMaster115.xml"/><Relationship Id="rId131" Type="http://schemas.openxmlformats.org/officeDocument/2006/relationships/slideMaster" Target="slideMasters/slideMaster131.xml"/><Relationship Id="rId136" Type="http://schemas.openxmlformats.org/officeDocument/2006/relationships/slideMaster" Target="slideMasters/slideMaster136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Master" Target="slideMasters/slideMaster126.xml"/><Relationship Id="rId147" Type="http://schemas.openxmlformats.org/officeDocument/2006/relationships/slide" Target="slides/slide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Master" Target="slideMasters/slideMaster121.xml"/><Relationship Id="rId142" Type="http://schemas.openxmlformats.org/officeDocument/2006/relationships/slideMaster" Target="slideMasters/slideMaster142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Master" Target="slideMasters/slideMaster116.xml"/><Relationship Id="rId137" Type="http://schemas.openxmlformats.org/officeDocument/2006/relationships/slideMaster" Target="slideMasters/slideMaster137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Master" Target="slideMasters/slideMaster132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Master" Target="slideMasters/slideMaster127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Master" Target="slideMasters/slideMaster122.xml"/><Relationship Id="rId143" Type="http://schemas.openxmlformats.org/officeDocument/2006/relationships/slideMaster" Target="slideMasters/slideMaster143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Master" Target="slideMasters/slideMaster89.xml"/><Relationship Id="rId112" Type="http://schemas.openxmlformats.org/officeDocument/2006/relationships/slideMaster" Target="slideMasters/slideMaster112.xml"/><Relationship Id="rId133" Type="http://schemas.openxmlformats.org/officeDocument/2006/relationships/slideMaster" Target="slideMasters/slideMaster133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Master" Target="slideMasters/slideMaster123.xml"/><Relationship Id="rId144" Type="http://schemas.openxmlformats.org/officeDocument/2006/relationships/slideMaster" Target="slideMasters/slideMaster144.xml"/><Relationship Id="rId90" Type="http://schemas.openxmlformats.org/officeDocument/2006/relationships/slideMaster" Target="slideMasters/slideMaster9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485926490030787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96-854D-9355-976EC2BA6A75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96-854D-9355-976EC2BA6A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96-854D-9355-976EC2BA6A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96-854D-9355-976EC2BA6A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0.22375</cdr:x>
      <cdr:y>0.26232</cdr:y>
    </cdr:from>
    <cdr:to>
      <cdr:x>0.9132</cdr:x>
      <cdr:y>0.4007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464385" y="803968"/>
          <a:ext cx="7593612" cy="424112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0.09333</cdr:x>
      <cdr:y>0.81027</cdr:y>
    </cdr:from>
    <cdr:to>
      <cdr:x>1</cdr:x>
      <cdr:y>0.94081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027962" y="2483333"/>
          <a:ext cx="9986051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0.1792</cdr:x>
      <cdr:y>0.40966</cdr:y>
    </cdr:from>
    <cdr:to>
      <cdr:x>0.91774</cdr:x>
      <cdr:y>0.54571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973711" y="1255541"/>
          <a:ext cx="8134289" cy="416971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623FF-30DC-E848-BCAE-8A28FF1D2B30}" type="datetimeFigureOut">
              <a:rPr lang="en-US" smtClean="0"/>
              <a:t>7/20/24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0775" y="1143000"/>
            <a:ext cx="2076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6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1pPr>
    <a:lvl2pPr marL="39173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2pPr>
    <a:lvl3pPr marL="78346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3pPr>
    <a:lvl4pPr marL="1175193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4pPr>
    <a:lvl5pPr marL="156692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5pPr>
    <a:lvl6pPr marL="195865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6pPr>
    <a:lvl7pPr marL="2350386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7pPr>
    <a:lvl8pPr marL="274211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8pPr>
    <a:lvl9pPr marL="313384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90775" y="1143000"/>
            <a:ext cx="2076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9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3.xml"/><Relationship Id="rId4" Type="http://schemas.openxmlformats.org/officeDocument/2006/relationships/image" Target="../media/image5.emf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emf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359" tIns="155679" rIns="311359" bIns="155679"/>
          <a:lstStyle/>
          <a:p>
            <a:endParaRPr lang="en-US" sz="6082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7098413"/>
            <a:ext cx="17282160" cy="256765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1">
                <a:latin typeface="Arial"/>
                <a:cs typeface="Arial"/>
              </a:defRPr>
            </a:lvl1pPr>
            <a:lvl2pPr marL="1552811" indent="0">
              <a:buNone/>
              <a:defRPr sz="9412"/>
            </a:lvl2pPr>
            <a:lvl3pPr marL="3105620" indent="0">
              <a:buNone/>
              <a:defRPr sz="8331"/>
            </a:lvl3pPr>
            <a:lvl4pPr marL="4658428" indent="0">
              <a:buNone/>
              <a:defRPr sz="6914"/>
            </a:lvl4pPr>
            <a:lvl5pPr marL="6211236" indent="0">
              <a:buNone/>
              <a:defRPr sz="6914"/>
            </a:lvl5pPr>
            <a:lvl6pPr marL="7764047" indent="0">
              <a:buNone/>
              <a:defRPr sz="6914"/>
            </a:lvl6pPr>
            <a:lvl7pPr marL="9316851" indent="0">
              <a:buNone/>
              <a:defRPr sz="6914"/>
            </a:lvl7pPr>
            <a:lvl8pPr marL="10869667" indent="0">
              <a:buNone/>
              <a:defRPr sz="6914"/>
            </a:lvl8pPr>
            <a:lvl9pPr marL="12422470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2774961"/>
            <a:ext cx="17282160" cy="5022374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  <a:cs typeface="Arial"/>
              </a:defRPr>
            </a:lvl1pPr>
            <a:lvl2pPr marL="1552811" indent="0">
              <a:buNone/>
              <a:defRPr sz="4164"/>
            </a:lvl2pPr>
            <a:lvl3pPr marL="3105620" indent="0">
              <a:buNone/>
              <a:defRPr sz="3333"/>
            </a:lvl3pPr>
            <a:lvl4pPr marL="4658428" indent="0">
              <a:buNone/>
              <a:defRPr sz="3165"/>
            </a:lvl4pPr>
            <a:lvl5pPr marL="6211236" indent="0">
              <a:buNone/>
              <a:defRPr sz="3165"/>
            </a:lvl5pPr>
            <a:lvl6pPr marL="7764047" indent="0">
              <a:buNone/>
              <a:defRPr sz="3165"/>
            </a:lvl6pPr>
            <a:lvl7pPr marL="9316851" indent="0">
              <a:buNone/>
              <a:defRPr sz="3165"/>
            </a:lvl7pPr>
            <a:lvl8pPr marL="10869667" indent="0">
              <a:buNone/>
              <a:defRPr sz="3165"/>
            </a:lvl8pPr>
            <a:lvl9pPr marL="1242247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4058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47" tIns="170482" rIns="340947" bIns="1704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33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56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4319" indent="0">
              <a:buNone/>
              <a:defRPr sz="6914"/>
            </a:lvl2pPr>
            <a:lvl3pPr marL="3408635" indent="0">
              <a:buNone/>
              <a:defRPr sz="6082"/>
            </a:lvl3pPr>
            <a:lvl4pPr marL="5112943" indent="0">
              <a:buNone/>
              <a:defRPr sz="5248"/>
            </a:lvl4pPr>
            <a:lvl5pPr marL="6817263" indent="0">
              <a:buNone/>
              <a:defRPr sz="5248"/>
            </a:lvl5pPr>
            <a:lvl6pPr marL="8521572" indent="0">
              <a:buNone/>
              <a:defRPr sz="5248"/>
            </a:lvl6pPr>
            <a:lvl7pPr marL="10225896" indent="0">
              <a:buNone/>
              <a:defRPr sz="5248"/>
            </a:lvl7pPr>
            <a:lvl8pPr marL="11930209" indent="0">
              <a:buNone/>
              <a:defRPr sz="5248"/>
            </a:lvl8pPr>
            <a:lvl9pPr marL="13634527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319" indent="0">
              <a:buNone/>
              <a:defRPr sz="7498" b="1"/>
            </a:lvl2pPr>
            <a:lvl3pPr marL="3408635" indent="0">
              <a:buNone/>
              <a:defRPr sz="6914" b="1"/>
            </a:lvl3pPr>
            <a:lvl4pPr marL="5112943" indent="0">
              <a:buNone/>
              <a:defRPr sz="6082" b="1"/>
            </a:lvl4pPr>
            <a:lvl5pPr marL="6817263" indent="0">
              <a:buNone/>
              <a:defRPr sz="6082" b="1"/>
            </a:lvl5pPr>
            <a:lvl6pPr marL="8521572" indent="0">
              <a:buNone/>
              <a:defRPr sz="6082" b="1"/>
            </a:lvl6pPr>
            <a:lvl7pPr marL="10225896" indent="0">
              <a:buNone/>
              <a:defRPr sz="6082" b="1"/>
            </a:lvl7pPr>
            <a:lvl8pPr marL="11930209" indent="0">
              <a:buNone/>
              <a:defRPr sz="6082" b="1"/>
            </a:lvl8pPr>
            <a:lvl9pPr marL="1363452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319" indent="0">
              <a:buNone/>
              <a:defRPr sz="7498" b="1"/>
            </a:lvl2pPr>
            <a:lvl3pPr marL="3408635" indent="0">
              <a:buNone/>
              <a:defRPr sz="6914" b="1"/>
            </a:lvl3pPr>
            <a:lvl4pPr marL="5112943" indent="0">
              <a:buNone/>
              <a:defRPr sz="6082" b="1"/>
            </a:lvl4pPr>
            <a:lvl5pPr marL="6817263" indent="0">
              <a:buNone/>
              <a:defRPr sz="6082" b="1"/>
            </a:lvl5pPr>
            <a:lvl6pPr marL="8521572" indent="0">
              <a:buNone/>
              <a:defRPr sz="6082" b="1"/>
            </a:lvl6pPr>
            <a:lvl7pPr marL="10225896" indent="0">
              <a:buNone/>
              <a:defRPr sz="6082" b="1"/>
            </a:lvl7pPr>
            <a:lvl8pPr marL="11930209" indent="0">
              <a:buNone/>
              <a:defRPr sz="6082" b="1"/>
            </a:lvl8pPr>
            <a:lvl9pPr marL="1363452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0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4319" indent="0">
              <a:buNone/>
              <a:defRPr sz="4583"/>
            </a:lvl2pPr>
            <a:lvl3pPr marL="3408635" indent="0">
              <a:buNone/>
              <a:defRPr sz="3747"/>
            </a:lvl3pPr>
            <a:lvl4pPr marL="5112943" indent="0">
              <a:buNone/>
              <a:defRPr sz="3333"/>
            </a:lvl4pPr>
            <a:lvl5pPr marL="6817263" indent="0">
              <a:buNone/>
              <a:defRPr sz="3333"/>
            </a:lvl5pPr>
            <a:lvl6pPr marL="8521572" indent="0">
              <a:buNone/>
              <a:defRPr sz="3333"/>
            </a:lvl6pPr>
            <a:lvl7pPr marL="10225896" indent="0">
              <a:buNone/>
              <a:defRPr sz="3333"/>
            </a:lvl7pPr>
            <a:lvl8pPr marL="11930209" indent="0">
              <a:buNone/>
              <a:defRPr sz="3333"/>
            </a:lvl8pPr>
            <a:lvl9pPr marL="1363452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6679511"/>
            <a:ext cx="17282160" cy="256765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1"/>
            </a:lvl1pPr>
            <a:lvl2pPr marL="1552811" indent="0">
              <a:buNone/>
              <a:defRPr sz="9412"/>
            </a:lvl2pPr>
            <a:lvl3pPr marL="3105620" indent="0">
              <a:buNone/>
              <a:defRPr sz="8331"/>
            </a:lvl3pPr>
            <a:lvl4pPr marL="4658428" indent="0">
              <a:buNone/>
              <a:defRPr sz="6914"/>
            </a:lvl4pPr>
            <a:lvl5pPr marL="6211236" indent="0">
              <a:buNone/>
              <a:defRPr sz="6914"/>
            </a:lvl5pPr>
            <a:lvl6pPr marL="7764047" indent="0">
              <a:buNone/>
              <a:defRPr sz="6914"/>
            </a:lvl6pPr>
            <a:lvl7pPr marL="9316851" indent="0">
              <a:buNone/>
              <a:defRPr sz="6914"/>
            </a:lvl7pPr>
            <a:lvl8pPr marL="10869667" indent="0">
              <a:buNone/>
              <a:defRPr sz="6914"/>
            </a:lvl8pPr>
            <a:lvl9pPr marL="12422470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32356057"/>
            <a:ext cx="17282160" cy="5022374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811" indent="0">
              <a:buNone/>
              <a:defRPr sz="4164"/>
            </a:lvl2pPr>
            <a:lvl3pPr marL="3105620" indent="0">
              <a:buNone/>
              <a:defRPr sz="3333"/>
            </a:lvl3pPr>
            <a:lvl4pPr marL="4658428" indent="0">
              <a:buNone/>
              <a:defRPr sz="3165"/>
            </a:lvl4pPr>
            <a:lvl5pPr marL="6211236" indent="0">
              <a:buNone/>
              <a:defRPr sz="3165"/>
            </a:lvl5pPr>
            <a:lvl6pPr marL="7764047" indent="0">
              <a:buNone/>
              <a:defRPr sz="3165"/>
            </a:lvl6pPr>
            <a:lvl7pPr marL="9316851" indent="0">
              <a:buNone/>
              <a:defRPr sz="3165"/>
            </a:lvl7pPr>
            <a:lvl8pPr marL="10869667" indent="0">
              <a:buNone/>
              <a:defRPr sz="3165"/>
            </a:lvl8pPr>
            <a:lvl9pPr marL="1242247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6" y="6679515"/>
            <a:ext cx="9006126" cy="30698917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811" indent="0">
              <a:buNone/>
              <a:defRPr sz="4164"/>
            </a:lvl2pPr>
            <a:lvl3pPr marL="3105620" indent="0">
              <a:buNone/>
              <a:defRPr sz="3333"/>
            </a:lvl3pPr>
            <a:lvl4pPr marL="4658428" indent="0">
              <a:buNone/>
              <a:defRPr sz="3165"/>
            </a:lvl4pPr>
            <a:lvl5pPr marL="6211236" indent="0">
              <a:buNone/>
              <a:defRPr sz="3165"/>
            </a:lvl5pPr>
            <a:lvl6pPr marL="7764047" indent="0">
              <a:buNone/>
              <a:defRPr sz="3165"/>
            </a:lvl6pPr>
            <a:lvl7pPr marL="9316851" indent="0">
              <a:buNone/>
              <a:defRPr sz="3165"/>
            </a:lvl7pPr>
            <a:lvl8pPr marL="10869667" indent="0">
              <a:buNone/>
              <a:defRPr sz="3165"/>
            </a:lvl8pPr>
            <a:lvl9pPr marL="1242247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4319" indent="0">
              <a:buNone/>
              <a:defRPr sz="10414"/>
            </a:lvl2pPr>
            <a:lvl3pPr marL="3408635" indent="0">
              <a:buNone/>
              <a:defRPr sz="8997"/>
            </a:lvl3pPr>
            <a:lvl4pPr marL="5112943" indent="0">
              <a:buNone/>
              <a:defRPr sz="7498"/>
            </a:lvl4pPr>
            <a:lvl5pPr marL="6817263" indent="0">
              <a:buNone/>
              <a:defRPr sz="7498"/>
            </a:lvl5pPr>
            <a:lvl6pPr marL="8521572" indent="0">
              <a:buNone/>
              <a:defRPr sz="7498"/>
            </a:lvl6pPr>
            <a:lvl7pPr marL="10225896" indent="0">
              <a:buNone/>
              <a:defRPr sz="7498"/>
            </a:lvl7pPr>
            <a:lvl8pPr marL="11930209" indent="0">
              <a:buNone/>
              <a:defRPr sz="7498"/>
            </a:lvl8pPr>
            <a:lvl9pPr marL="13634527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4319" indent="0">
              <a:buNone/>
              <a:defRPr sz="4583"/>
            </a:lvl2pPr>
            <a:lvl3pPr marL="3408635" indent="0">
              <a:buNone/>
              <a:defRPr sz="3747"/>
            </a:lvl3pPr>
            <a:lvl4pPr marL="5112943" indent="0">
              <a:buNone/>
              <a:defRPr sz="3333"/>
            </a:lvl4pPr>
            <a:lvl5pPr marL="6817263" indent="0">
              <a:buNone/>
              <a:defRPr sz="3333"/>
            </a:lvl5pPr>
            <a:lvl6pPr marL="8521572" indent="0">
              <a:buNone/>
              <a:defRPr sz="3333"/>
            </a:lvl6pPr>
            <a:lvl7pPr marL="10225896" indent="0">
              <a:buNone/>
              <a:defRPr sz="3333"/>
            </a:lvl7pPr>
            <a:lvl8pPr marL="11930209" indent="0">
              <a:buNone/>
              <a:defRPr sz="3333"/>
            </a:lvl8pPr>
            <a:lvl9pPr marL="1363452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853" tIns="170436" rIns="340853" bIns="1704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33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61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3848" indent="0">
              <a:buNone/>
              <a:defRPr sz="6914"/>
            </a:lvl2pPr>
            <a:lvl3pPr marL="3407699" indent="0">
              <a:buNone/>
              <a:defRPr sz="6082"/>
            </a:lvl3pPr>
            <a:lvl4pPr marL="5111540" indent="0">
              <a:buNone/>
              <a:defRPr sz="5248"/>
            </a:lvl4pPr>
            <a:lvl5pPr marL="6815387" indent="0">
              <a:buNone/>
              <a:defRPr sz="5248"/>
            </a:lvl5pPr>
            <a:lvl6pPr marL="8519230" indent="0">
              <a:buNone/>
              <a:defRPr sz="5248"/>
            </a:lvl6pPr>
            <a:lvl7pPr marL="10223088" indent="0">
              <a:buNone/>
              <a:defRPr sz="5248"/>
            </a:lvl7pPr>
            <a:lvl8pPr marL="11926925" indent="0">
              <a:buNone/>
              <a:defRPr sz="5248"/>
            </a:lvl8pPr>
            <a:lvl9pPr marL="13630780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848" indent="0">
              <a:buNone/>
              <a:defRPr sz="7498" b="1"/>
            </a:lvl2pPr>
            <a:lvl3pPr marL="3407699" indent="0">
              <a:buNone/>
              <a:defRPr sz="6914" b="1"/>
            </a:lvl3pPr>
            <a:lvl4pPr marL="5111540" indent="0">
              <a:buNone/>
              <a:defRPr sz="6082" b="1"/>
            </a:lvl4pPr>
            <a:lvl5pPr marL="6815387" indent="0">
              <a:buNone/>
              <a:defRPr sz="6082" b="1"/>
            </a:lvl5pPr>
            <a:lvl6pPr marL="8519230" indent="0">
              <a:buNone/>
              <a:defRPr sz="6082" b="1"/>
            </a:lvl6pPr>
            <a:lvl7pPr marL="10223088" indent="0">
              <a:buNone/>
              <a:defRPr sz="6082" b="1"/>
            </a:lvl7pPr>
            <a:lvl8pPr marL="11926925" indent="0">
              <a:buNone/>
              <a:defRPr sz="6082" b="1"/>
            </a:lvl8pPr>
            <a:lvl9pPr marL="1363078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2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848" indent="0">
              <a:buNone/>
              <a:defRPr sz="7498" b="1"/>
            </a:lvl2pPr>
            <a:lvl3pPr marL="3407699" indent="0">
              <a:buNone/>
              <a:defRPr sz="6914" b="1"/>
            </a:lvl3pPr>
            <a:lvl4pPr marL="5111540" indent="0">
              <a:buNone/>
              <a:defRPr sz="6082" b="1"/>
            </a:lvl4pPr>
            <a:lvl5pPr marL="6815387" indent="0">
              <a:buNone/>
              <a:defRPr sz="6082" b="1"/>
            </a:lvl5pPr>
            <a:lvl6pPr marL="8519230" indent="0">
              <a:buNone/>
              <a:defRPr sz="6082" b="1"/>
            </a:lvl6pPr>
            <a:lvl7pPr marL="10223088" indent="0">
              <a:buNone/>
              <a:defRPr sz="6082" b="1"/>
            </a:lvl7pPr>
            <a:lvl8pPr marL="11926925" indent="0">
              <a:buNone/>
              <a:defRPr sz="6082" b="1"/>
            </a:lvl8pPr>
            <a:lvl9pPr marL="1363078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33" y="905996"/>
            <a:ext cx="18773778" cy="4811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811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7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26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7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3848" indent="0">
              <a:buNone/>
              <a:defRPr sz="4583"/>
            </a:lvl2pPr>
            <a:lvl3pPr marL="3407699" indent="0">
              <a:buNone/>
              <a:defRPr sz="3747"/>
            </a:lvl3pPr>
            <a:lvl4pPr marL="5111540" indent="0">
              <a:buNone/>
              <a:defRPr sz="3333"/>
            </a:lvl4pPr>
            <a:lvl5pPr marL="6815387" indent="0">
              <a:buNone/>
              <a:defRPr sz="3333"/>
            </a:lvl5pPr>
            <a:lvl6pPr marL="8519230" indent="0">
              <a:buNone/>
              <a:defRPr sz="3333"/>
            </a:lvl6pPr>
            <a:lvl7pPr marL="10223088" indent="0">
              <a:buNone/>
              <a:defRPr sz="3333"/>
            </a:lvl7pPr>
            <a:lvl8pPr marL="11926925" indent="0">
              <a:buNone/>
              <a:defRPr sz="3333"/>
            </a:lvl8pPr>
            <a:lvl9pPr marL="1363078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3848" indent="0">
              <a:buNone/>
              <a:defRPr sz="10414"/>
            </a:lvl2pPr>
            <a:lvl3pPr marL="3407699" indent="0">
              <a:buNone/>
              <a:defRPr sz="8997"/>
            </a:lvl3pPr>
            <a:lvl4pPr marL="5111540" indent="0">
              <a:buNone/>
              <a:defRPr sz="7498"/>
            </a:lvl4pPr>
            <a:lvl5pPr marL="6815387" indent="0">
              <a:buNone/>
              <a:defRPr sz="7498"/>
            </a:lvl5pPr>
            <a:lvl6pPr marL="8519230" indent="0">
              <a:buNone/>
              <a:defRPr sz="7498"/>
            </a:lvl6pPr>
            <a:lvl7pPr marL="10223088" indent="0">
              <a:buNone/>
              <a:defRPr sz="7498"/>
            </a:lvl7pPr>
            <a:lvl8pPr marL="11926925" indent="0">
              <a:buNone/>
              <a:defRPr sz="7498"/>
            </a:lvl8pPr>
            <a:lvl9pPr marL="13630780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3848" indent="0">
              <a:buNone/>
              <a:defRPr sz="4583"/>
            </a:lvl2pPr>
            <a:lvl3pPr marL="3407699" indent="0">
              <a:buNone/>
              <a:defRPr sz="3747"/>
            </a:lvl3pPr>
            <a:lvl4pPr marL="5111540" indent="0">
              <a:buNone/>
              <a:defRPr sz="3333"/>
            </a:lvl4pPr>
            <a:lvl5pPr marL="6815387" indent="0">
              <a:buNone/>
              <a:defRPr sz="3333"/>
            </a:lvl5pPr>
            <a:lvl6pPr marL="8519230" indent="0">
              <a:buNone/>
              <a:defRPr sz="3333"/>
            </a:lvl6pPr>
            <a:lvl7pPr marL="10223088" indent="0">
              <a:buNone/>
              <a:defRPr sz="3333"/>
            </a:lvl7pPr>
            <a:lvl8pPr marL="11926925" indent="0">
              <a:buNone/>
              <a:defRPr sz="3333"/>
            </a:lvl8pPr>
            <a:lvl9pPr marL="1363078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965" tIns="204495" rIns="408965" bIns="20449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54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6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3381" indent="0">
              <a:buNone/>
              <a:defRPr sz="6914"/>
            </a:lvl2pPr>
            <a:lvl3pPr marL="3406761" indent="0">
              <a:buNone/>
              <a:defRPr sz="6082"/>
            </a:lvl3pPr>
            <a:lvl4pPr marL="5110134" indent="0">
              <a:buNone/>
              <a:defRPr sz="5248"/>
            </a:lvl4pPr>
            <a:lvl5pPr marL="6813516" indent="0">
              <a:buNone/>
              <a:defRPr sz="5248"/>
            </a:lvl5pPr>
            <a:lvl6pPr marL="8516887" indent="0">
              <a:buNone/>
              <a:defRPr sz="5248"/>
            </a:lvl6pPr>
            <a:lvl7pPr marL="10220276" indent="0">
              <a:buNone/>
              <a:defRPr sz="5248"/>
            </a:lvl7pPr>
            <a:lvl8pPr marL="11923647" indent="0">
              <a:buNone/>
              <a:defRPr sz="5248"/>
            </a:lvl8pPr>
            <a:lvl9pPr marL="13627030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381" indent="0">
              <a:buNone/>
              <a:defRPr sz="7498" b="1"/>
            </a:lvl2pPr>
            <a:lvl3pPr marL="3406761" indent="0">
              <a:buNone/>
              <a:defRPr sz="6914" b="1"/>
            </a:lvl3pPr>
            <a:lvl4pPr marL="5110134" indent="0">
              <a:buNone/>
              <a:defRPr sz="6082" b="1"/>
            </a:lvl4pPr>
            <a:lvl5pPr marL="6813516" indent="0">
              <a:buNone/>
              <a:defRPr sz="6082" b="1"/>
            </a:lvl5pPr>
            <a:lvl6pPr marL="8516887" indent="0">
              <a:buNone/>
              <a:defRPr sz="6082" b="1"/>
            </a:lvl6pPr>
            <a:lvl7pPr marL="10220276" indent="0">
              <a:buNone/>
              <a:defRPr sz="6082" b="1"/>
            </a:lvl7pPr>
            <a:lvl8pPr marL="11923647" indent="0">
              <a:buNone/>
              <a:defRPr sz="6082" b="1"/>
            </a:lvl8pPr>
            <a:lvl9pPr marL="1362703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381" indent="0">
              <a:buNone/>
              <a:defRPr sz="7498" b="1"/>
            </a:lvl2pPr>
            <a:lvl3pPr marL="3406761" indent="0">
              <a:buNone/>
              <a:defRPr sz="6914" b="1"/>
            </a:lvl3pPr>
            <a:lvl4pPr marL="5110134" indent="0">
              <a:buNone/>
              <a:defRPr sz="6082" b="1"/>
            </a:lvl4pPr>
            <a:lvl5pPr marL="6813516" indent="0">
              <a:buNone/>
              <a:defRPr sz="6082" b="1"/>
            </a:lvl5pPr>
            <a:lvl6pPr marL="8516887" indent="0">
              <a:buNone/>
              <a:defRPr sz="6082" b="1"/>
            </a:lvl6pPr>
            <a:lvl7pPr marL="10220276" indent="0">
              <a:buNone/>
              <a:defRPr sz="6082" b="1"/>
            </a:lvl7pPr>
            <a:lvl8pPr marL="11923647" indent="0">
              <a:buNone/>
              <a:defRPr sz="6082" b="1"/>
            </a:lvl8pPr>
            <a:lvl9pPr marL="1362703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570" tIns="155271" rIns="310570" bIns="15527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45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3381" indent="0">
              <a:buNone/>
              <a:defRPr sz="4583"/>
            </a:lvl2pPr>
            <a:lvl3pPr marL="3406761" indent="0">
              <a:buNone/>
              <a:defRPr sz="3747"/>
            </a:lvl3pPr>
            <a:lvl4pPr marL="5110134" indent="0">
              <a:buNone/>
              <a:defRPr sz="3333"/>
            </a:lvl4pPr>
            <a:lvl5pPr marL="6813516" indent="0">
              <a:buNone/>
              <a:defRPr sz="3333"/>
            </a:lvl5pPr>
            <a:lvl6pPr marL="8516887" indent="0">
              <a:buNone/>
              <a:defRPr sz="3333"/>
            </a:lvl6pPr>
            <a:lvl7pPr marL="10220276" indent="0">
              <a:buNone/>
              <a:defRPr sz="3333"/>
            </a:lvl7pPr>
            <a:lvl8pPr marL="11923647" indent="0">
              <a:buNone/>
              <a:defRPr sz="3333"/>
            </a:lvl8pPr>
            <a:lvl9pPr marL="1362703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3381" indent="0">
              <a:buNone/>
              <a:defRPr sz="10414"/>
            </a:lvl2pPr>
            <a:lvl3pPr marL="3406761" indent="0">
              <a:buNone/>
              <a:defRPr sz="8997"/>
            </a:lvl3pPr>
            <a:lvl4pPr marL="5110134" indent="0">
              <a:buNone/>
              <a:defRPr sz="7498"/>
            </a:lvl4pPr>
            <a:lvl5pPr marL="6813516" indent="0">
              <a:buNone/>
              <a:defRPr sz="7498"/>
            </a:lvl5pPr>
            <a:lvl6pPr marL="8516887" indent="0">
              <a:buNone/>
              <a:defRPr sz="7498"/>
            </a:lvl6pPr>
            <a:lvl7pPr marL="10220276" indent="0">
              <a:buNone/>
              <a:defRPr sz="7498"/>
            </a:lvl7pPr>
            <a:lvl8pPr marL="11923647" indent="0">
              <a:buNone/>
              <a:defRPr sz="7498"/>
            </a:lvl8pPr>
            <a:lvl9pPr marL="13627030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3381" indent="0">
              <a:buNone/>
              <a:defRPr sz="4583"/>
            </a:lvl2pPr>
            <a:lvl3pPr marL="3406761" indent="0">
              <a:buNone/>
              <a:defRPr sz="3747"/>
            </a:lvl3pPr>
            <a:lvl4pPr marL="5110134" indent="0">
              <a:buNone/>
              <a:defRPr sz="3333"/>
            </a:lvl4pPr>
            <a:lvl5pPr marL="6813516" indent="0">
              <a:buNone/>
              <a:defRPr sz="3333"/>
            </a:lvl5pPr>
            <a:lvl6pPr marL="8516887" indent="0">
              <a:buNone/>
              <a:defRPr sz="3333"/>
            </a:lvl6pPr>
            <a:lvl7pPr marL="10220276" indent="0">
              <a:buNone/>
              <a:defRPr sz="3333"/>
            </a:lvl7pPr>
            <a:lvl8pPr marL="11923647" indent="0">
              <a:buNone/>
              <a:defRPr sz="3333"/>
            </a:lvl8pPr>
            <a:lvl9pPr marL="1362703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609" tIns="170319" rIns="340609" bIns="170319"/>
          <a:lstStyle/>
          <a:p>
            <a:pPr defTabSz="3405300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30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30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53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84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32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2650" indent="0">
              <a:buNone/>
              <a:defRPr sz="6914"/>
            </a:lvl2pPr>
            <a:lvl3pPr marL="3405300" indent="0">
              <a:buNone/>
              <a:defRPr sz="6082"/>
            </a:lvl3pPr>
            <a:lvl4pPr marL="5107949" indent="0">
              <a:buNone/>
              <a:defRPr sz="5248"/>
            </a:lvl4pPr>
            <a:lvl5pPr marL="6810594" indent="0">
              <a:buNone/>
              <a:defRPr sz="5248"/>
            </a:lvl5pPr>
            <a:lvl6pPr marL="8513243" indent="0">
              <a:buNone/>
              <a:defRPr sz="5248"/>
            </a:lvl6pPr>
            <a:lvl7pPr marL="10215889" indent="0">
              <a:buNone/>
              <a:defRPr sz="5248"/>
            </a:lvl7pPr>
            <a:lvl8pPr marL="11918536" indent="0">
              <a:buNone/>
              <a:defRPr sz="5248"/>
            </a:lvl8pPr>
            <a:lvl9pPr marL="13621186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650" indent="0">
              <a:buNone/>
              <a:defRPr sz="7498" b="1"/>
            </a:lvl2pPr>
            <a:lvl3pPr marL="3405300" indent="0">
              <a:buNone/>
              <a:defRPr sz="6914" b="1"/>
            </a:lvl3pPr>
            <a:lvl4pPr marL="5107949" indent="0">
              <a:buNone/>
              <a:defRPr sz="6082" b="1"/>
            </a:lvl4pPr>
            <a:lvl5pPr marL="6810594" indent="0">
              <a:buNone/>
              <a:defRPr sz="6082" b="1"/>
            </a:lvl5pPr>
            <a:lvl6pPr marL="8513243" indent="0">
              <a:buNone/>
              <a:defRPr sz="6082" b="1"/>
            </a:lvl6pPr>
            <a:lvl7pPr marL="10215889" indent="0">
              <a:buNone/>
              <a:defRPr sz="6082" b="1"/>
            </a:lvl7pPr>
            <a:lvl8pPr marL="11918536" indent="0">
              <a:buNone/>
              <a:defRPr sz="6082" b="1"/>
            </a:lvl8pPr>
            <a:lvl9pPr marL="1362118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650" indent="0">
              <a:buNone/>
              <a:defRPr sz="7498" b="1"/>
            </a:lvl2pPr>
            <a:lvl3pPr marL="3405300" indent="0">
              <a:buNone/>
              <a:defRPr sz="6914" b="1"/>
            </a:lvl3pPr>
            <a:lvl4pPr marL="5107949" indent="0">
              <a:buNone/>
              <a:defRPr sz="6082" b="1"/>
            </a:lvl4pPr>
            <a:lvl5pPr marL="6810594" indent="0">
              <a:buNone/>
              <a:defRPr sz="6082" b="1"/>
            </a:lvl5pPr>
            <a:lvl6pPr marL="8513243" indent="0">
              <a:buNone/>
              <a:defRPr sz="6082" b="1"/>
            </a:lvl6pPr>
            <a:lvl7pPr marL="10215889" indent="0">
              <a:buNone/>
              <a:defRPr sz="6082" b="1"/>
            </a:lvl7pPr>
            <a:lvl8pPr marL="11918536" indent="0">
              <a:buNone/>
              <a:defRPr sz="6082" b="1"/>
            </a:lvl8pPr>
            <a:lvl9pPr marL="1362118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65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2650" indent="0">
              <a:buNone/>
              <a:defRPr sz="4583"/>
            </a:lvl2pPr>
            <a:lvl3pPr marL="3405300" indent="0">
              <a:buNone/>
              <a:defRPr sz="3747"/>
            </a:lvl3pPr>
            <a:lvl4pPr marL="5107949" indent="0">
              <a:buNone/>
              <a:defRPr sz="3333"/>
            </a:lvl4pPr>
            <a:lvl5pPr marL="6810594" indent="0">
              <a:buNone/>
              <a:defRPr sz="3333"/>
            </a:lvl5pPr>
            <a:lvl6pPr marL="8513243" indent="0">
              <a:buNone/>
              <a:defRPr sz="3333"/>
            </a:lvl6pPr>
            <a:lvl7pPr marL="10215889" indent="0">
              <a:buNone/>
              <a:defRPr sz="3333"/>
            </a:lvl7pPr>
            <a:lvl8pPr marL="11918536" indent="0">
              <a:buNone/>
              <a:defRPr sz="3333"/>
            </a:lvl8pPr>
            <a:lvl9pPr marL="1362118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2650" indent="0">
              <a:buNone/>
              <a:defRPr sz="10414"/>
            </a:lvl2pPr>
            <a:lvl3pPr marL="3405300" indent="0">
              <a:buNone/>
              <a:defRPr sz="8997"/>
            </a:lvl3pPr>
            <a:lvl4pPr marL="5107949" indent="0">
              <a:buNone/>
              <a:defRPr sz="7498"/>
            </a:lvl4pPr>
            <a:lvl5pPr marL="6810594" indent="0">
              <a:buNone/>
              <a:defRPr sz="7498"/>
            </a:lvl5pPr>
            <a:lvl6pPr marL="8513243" indent="0">
              <a:buNone/>
              <a:defRPr sz="7498"/>
            </a:lvl6pPr>
            <a:lvl7pPr marL="10215889" indent="0">
              <a:buNone/>
              <a:defRPr sz="7498"/>
            </a:lvl7pPr>
            <a:lvl8pPr marL="11918536" indent="0">
              <a:buNone/>
              <a:defRPr sz="7498"/>
            </a:lvl8pPr>
            <a:lvl9pPr marL="13621186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2650" indent="0">
              <a:buNone/>
              <a:defRPr sz="4583"/>
            </a:lvl2pPr>
            <a:lvl3pPr marL="3405300" indent="0">
              <a:buNone/>
              <a:defRPr sz="3747"/>
            </a:lvl3pPr>
            <a:lvl4pPr marL="5107949" indent="0">
              <a:buNone/>
              <a:defRPr sz="3333"/>
            </a:lvl4pPr>
            <a:lvl5pPr marL="6810594" indent="0">
              <a:buNone/>
              <a:defRPr sz="3333"/>
            </a:lvl5pPr>
            <a:lvl6pPr marL="8513243" indent="0">
              <a:buNone/>
              <a:defRPr sz="3333"/>
            </a:lvl6pPr>
            <a:lvl7pPr marL="10215889" indent="0">
              <a:buNone/>
              <a:defRPr sz="3333"/>
            </a:lvl7pPr>
            <a:lvl8pPr marL="11918536" indent="0">
              <a:buNone/>
              <a:defRPr sz="3333"/>
            </a:lvl8pPr>
            <a:lvl9pPr marL="1362118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516" tIns="170273" rIns="340516" bIns="170273"/>
          <a:lstStyle/>
          <a:p>
            <a:pPr defTabSz="3404362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362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362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73" tIns="204355" rIns="408673" bIns="20435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436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90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3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2183" indent="0">
              <a:buNone/>
              <a:defRPr sz="6914"/>
            </a:lvl2pPr>
            <a:lvl3pPr marL="3404362" indent="0">
              <a:buNone/>
              <a:defRPr sz="6082"/>
            </a:lvl3pPr>
            <a:lvl4pPr marL="5106542" indent="0">
              <a:buNone/>
              <a:defRPr sz="5248"/>
            </a:lvl4pPr>
            <a:lvl5pPr marL="6808721" indent="0">
              <a:buNone/>
              <a:defRPr sz="5248"/>
            </a:lvl5pPr>
            <a:lvl6pPr marL="8510901" indent="0">
              <a:buNone/>
              <a:defRPr sz="5248"/>
            </a:lvl6pPr>
            <a:lvl7pPr marL="10213078" indent="0">
              <a:buNone/>
              <a:defRPr sz="5248"/>
            </a:lvl7pPr>
            <a:lvl8pPr marL="11915256" indent="0">
              <a:buNone/>
              <a:defRPr sz="5248"/>
            </a:lvl8pPr>
            <a:lvl9pPr marL="13617438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8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451" indent="0">
              <a:buNone/>
              <a:defRPr sz="6082"/>
            </a:lvl2pPr>
            <a:lvl3pPr marL="3104894" indent="0">
              <a:buNone/>
              <a:defRPr sz="5248"/>
            </a:lvl3pPr>
            <a:lvl4pPr marL="4657341" indent="0">
              <a:buNone/>
              <a:defRPr sz="4833"/>
            </a:lvl4pPr>
            <a:lvl5pPr marL="6209789" indent="0">
              <a:buNone/>
              <a:defRPr sz="4833"/>
            </a:lvl5pPr>
            <a:lvl6pPr marL="7762237" indent="0">
              <a:buNone/>
              <a:defRPr sz="4833"/>
            </a:lvl6pPr>
            <a:lvl7pPr marL="9314683" indent="0">
              <a:buNone/>
              <a:defRPr sz="4833"/>
            </a:lvl7pPr>
            <a:lvl8pPr marL="10867134" indent="0">
              <a:buNone/>
              <a:defRPr sz="4833"/>
            </a:lvl8pPr>
            <a:lvl9pPr marL="1241957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183" indent="0">
              <a:buNone/>
              <a:defRPr sz="7498" b="1"/>
            </a:lvl2pPr>
            <a:lvl3pPr marL="3404362" indent="0">
              <a:buNone/>
              <a:defRPr sz="6914" b="1"/>
            </a:lvl3pPr>
            <a:lvl4pPr marL="5106542" indent="0">
              <a:buNone/>
              <a:defRPr sz="6082" b="1"/>
            </a:lvl4pPr>
            <a:lvl5pPr marL="6808721" indent="0">
              <a:buNone/>
              <a:defRPr sz="6082" b="1"/>
            </a:lvl5pPr>
            <a:lvl6pPr marL="8510901" indent="0">
              <a:buNone/>
              <a:defRPr sz="6082" b="1"/>
            </a:lvl6pPr>
            <a:lvl7pPr marL="10213078" indent="0">
              <a:buNone/>
              <a:defRPr sz="6082" b="1"/>
            </a:lvl7pPr>
            <a:lvl8pPr marL="11915256" indent="0">
              <a:buNone/>
              <a:defRPr sz="6082" b="1"/>
            </a:lvl8pPr>
            <a:lvl9pPr marL="1361743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3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183" indent="0">
              <a:buNone/>
              <a:defRPr sz="7498" b="1"/>
            </a:lvl2pPr>
            <a:lvl3pPr marL="3404362" indent="0">
              <a:buNone/>
              <a:defRPr sz="6914" b="1"/>
            </a:lvl3pPr>
            <a:lvl4pPr marL="5106542" indent="0">
              <a:buNone/>
              <a:defRPr sz="6082" b="1"/>
            </a:lvl4pPr>
            <a:lvl5pPr marL="6808721" indent="0">
              <a:buNone/>
              <a:defRPr sz="6082" b="1"/>
            </a:lvl5pPr>
            <a:lvl6pPr marL="8510901" indent="0">
              <a:buNone/>
              <a:defRPr sz="6082" b="1"/>
            </a:lvl6pPr>
            <a:lvl7pPr marL="10213078" indent="0">
              <a:buNone/>
              <a:defRPr sz="6082" b="1"/>
            </a:lvl7pPr>
            <a:lvl8pPr marL="11915256" indent="0">
              <a:buNone/>
              <a:defRPr sz="6082" b="1"/>
            </a:lvl8pPr>
            <a:lvl9pPr marL="1361743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3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7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2183" indent="0">
              <a:buNone/>
              <a:defRPr sz="4583"/>
            </a:lvl2pPr>
            <a:lvl3pPr marL="3404362" indent="0">
              <a:buNone/>
              <a:defRPr sz="3747"/>
            </a:lvl3pPr>
            <a:lvl4pPr marL="5106542" indent="0">
              <a:buNone/>
              <a:defRPr sz="3333"/>
            </a:lvl4pPr>
            <a:lvl5pPr marL="6808721" indent="0">
              <a:buNone/>
              <a:defRPr sz="3333"/>
            </a:lvl5pPr>
            <a:lvl6pPr marL="8510901" indent="0">
              <a:buNone/>
              <a:defRPr sz="3333"/>
            </a:lvl6pPr>
            <a:lvl7pPr marL="10213078" indent="0">
              <a:buNone/>
              <a:defRPr sz="3333"/>
            </a:lvl7pPr>
            <a:lvl8pPr marL="11915256" indent="0">
              <a:buNone/>
              <a:defRPr sz="3333"/>
            </a:lvl8pPr>
            <a:lvl9pPr marL="1361743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2183" indent="0">
              <a:buNone/>
              <a:defRPr sz="10414"/>
            </a:lvl2pPr>
            <a:lvl3pPr marL="3404362" indent="0">
              <a:buNone/>
              <a:defRPr sz="8997"/>
            </a:lvl3pPr>
            <a:lvl4pPr marL="5106542" indent="0">
              <a:buNone/>
              <a:defRPr sz="7498"/>
            </a:lvl4pPr>
            <a:lvl5pPr marL="6808721" indent="0">
              <a:buNone/>
              <a:defRPr sz="7498"/>
            </a:lvl5pPr>
            <a:lvl6pPr marL="8510901" indent="0">
              <a:buNone/>
              <a:defRPr sz="7498"/>
            </a:lvl6pPr>
            <a:lvl7pPr marL="10213078" indent="0">
              <a:buNone/>
              <a:defRPr sz="7498"/>
            </a:lvl7pPr>
            <a:lvl8pPr marL="11915256" indent="0">
              <a:buNone/>
              <a:defRPr sz="7498"/>
            </a:lvl8pPr>
            <a:lvl9pPr marL="13617438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2183" indent="0">
              <a:buNone/>
              <a:defRPr sz="4583"/>
            </a:lvl2pPr>
            <a:lvl3pPr marL="3404362" indent="0">
              <a:buNone/>
              <a:defRPr sz="3747"/>
            </a:lvl3pPr>
            <a:lvl4pPr marL="5106542" indent="0">
              <a:buNone/>
              <a:defRPr sz="3333"/>
            </a:lvl4pPr>
            <a:lvl5pPr marL="6808721" indent="0">
              <a:buNone/>
              <a:defRPr sz="3333"/>
            </a:lvl5pPr>
            <a:lvl6pPr marL="8510901" indent="0">
              <a:buNone/>
              <a:defRPr sz="3333"/>
            </a:lvl6pPr>
            <a:lvl7pPr marL="10213078" indent="0">
              <a:buNone/>
              <a:defRPr sz="3333"/>
            </a:lvl7pPr>
            <a:lvl8pPr marL="11915256" indent="0">
              <a:buNone/>
              <a:defRPr sz="3333"/>
            </a:lvl8pPr>
            <a:lvl9pPr marL="1361743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478" tIns="170257" rIns="340478" bIns="17025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84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84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1976" indent="0">
              <a:buNone/>
              <a:defRPr sz="6914"/>
            </a:lvl2pPr>
            <a:lvl3pPr marL="3403951" indent="0">
              <a:buNone/>
              <a:defRPr sz="6082"/>
            </a:lvl3pPr>
            <a:lvl4pPr marL="5105917" indent="0">
              <a:buNone/>
              <a:defRPr sz="5248"/>
            </a:lvl4pPr>
            <a:lvl5pPr marL="6807893" indent="0">
              <a:buNone/>
              <a:defRPr sz="5248"/>
            </a:lvl5pPr>
            <a:lvl6pPr marL="8509860" indent="0">
              <a:buNone/>
              <a:defRPr sz="5248"/>
            </a:lvl6pPr>
            <a:lvl7pPr marL="10211847" indent="0">
              <a:buNone/>
              <a:defRPr sz="5248"/>
            </a:lvl7pPr>
            <a:lvl8pPr marL="11913811" indent="0">
              <a:buNone/>
              <a:defRPr sz="5248"/>
            </a:lvl8pPr>
            <a:lvl9pPr marL="13615789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976" indent="0">
              <a:buNone/>
              <a:defRPr sz="7498" b="1"/>
            </a:lvl2pPr>
            <a:lvl3pPr marL="3403951" indent="0">
              <a:buNone/>
              <a:defRPr sz="6914" b="1"/>
            </a:lvl3pPr>
            <a:lvl4pPr marL="5105917" indent="0">
              <a:buNone/>
              <a:defRPr sz="6082" b="1"/>
            </a:lvl4pPr>
            <a:lvl5pPr marL="6807893" indent="0">
              <a:buNone/>
              <a:defRPr sz="6082" b="1"/>
            </a:lvl5pPr>
            <a:lvl6pPr marL="8509860" indent="0">
              <a:buNone/>
              <a:defRPr sz="6082" b="1"/>
            </a:lvl6pPr>
            <a:lvl7pPr marL="10211847" indent="0">
              <a:buNone/>
              <a:defRPr sz="6082" b="1"/>
            </a:lvl7pPr>
            <a:lvl8pPr marL="11913811" indent="0">
              <a:buNone/>
              <a:defRPr sz="6082" b="1"/>
            </a:lvl8pPr>
            <a:lvl9pPr marL="1361578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7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976" indent="0">
              <a:buNone/>
              <a:defRPr sz="7498" b="1"/>
            </a:lvl2pPr>
            <a:lvl3pPr marL="3403951" indent="0">
              <a:buNone/>
              <a:defRPr sz="6914" b="1"/>
            </a:lvl3pPr>
            <a:lvl4pPr marL="5105917" indent="0">
              <a:buNone/>
              <a:defRPr sz="6082" b="1"/>
            </a:lvl4pPr>
            <a:lvl5pPr marL="6807893" indent="0">
              <a:buNone/>
              <a:defRPr sz="6082" b="1"/>
            </a:lvl5pPr>
            <a:lvl6pPr marL="8509860" indent="0">
              <a:buNone/>
              <a:defRPr sz="6082" b="1"/>
            </a:lvl6pPr>
            <a:lvl7pPr marL="10211847" indent="0">
              <a:buNone/>
              <a:defRPr sz="6082" b="1"/>
            </a:lvl7pPr>
            <a:lvl8pPr marL="11913811" indent="0">
              <a:buNone/>
              <a:defRPr sz="6082" b="1"/>
            </a:lvl8pPr>
            <a:lvl9pPr marL="1361578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7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1976" indent="0">
              <a:buNone/>
              <a:defRPr sz="4583"/>
            </a:lvl2pPr>
            <a:lvl3pPr marL="3403951" indent="0">
              <a:buNone/>
              <a:defRPr sz="3747"/>
            </a:lvl3pPr>
            <a:lvl4pPr marL="5105917" indent="0">
              <a:buNone/>
              <a:defRPr sz="3333"/>
            </a:lvl4pPr>
            <a:lvl5pPr marL="6807893" indent="0">
              <a:buNone/>
              <a:defRPr sz="3333"/>
            </a:lvl5pPr>
            <a:lvl6pPr marL="8509860" indent="0">
              <a:buNone/>
              <a:defRPr sz="3333"/>
            </a:lvl6pPr>
            <a:lvl7pPr marL="10211847" indent="0">
              <a:buNone/>
              <a:defRPr sz="3333"/>
            </a:lvl7pPr>
            <a:lvl8pPr marL="11913811" indent="0">
              <a:buNone/>
              <a:defRPr sz="3333"/>
            </a:lvl8pPr>
            <a:lvl9pPr marL="1361578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1976" indent="0">
              <a:buNone/>
              <a:defRPr sz="10414"/>
            </a:lvl2pPr>
            <a:lvl3pPr marL="3403951" indent="0">
              <a:buNone/>
              <a:defRPr sz="8997"/>
            </a:lvl3pPr>
            <a:lvl4pPr marL="5105917" indent="0">
              <a:buNone/>
              <a:defRPr sz="7498"/>
            </a:lvl4pPr>
            <a:lvl5pPr marL="6807893" indent="0">
              <a:buNone/>
              <a:defRPr sz="7498"/>
            </a:lvl5pPr>
            <a:lvl6pPr marL="8509860" indent="0">
              <a:buNone/>
              <a:defRPr sz="7498"/>
            </a:lvl6pPr>
            <a:lvl7pPr marL="10211847" indent="0">
              <a:buNone/>
              <a:defRPr sz="7498"/>
            </a:lvl7pPr>
            <a:lvl8pPr marL="11913811" indent="0">
              <a:buNone/>
              <a:defRPr sz="7498"/>
            </a:lvl8pPr>
            <a:lvl9pPr marL="13615789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1976" indent="0">
              <a:buNone/>
              <a:defRPr sz="4583"/>
            </a:lvl2pPr>
            <a:lvl3pPr marL="3403951" indent="0">
              <a:buNone/>
              <a:defRPr sz="3747"/>
            </a:lvl3pPr>
            <a:lvl4pPr marL="5105917" indent="0">
              <a:buNone/>
              <a:defRPr sz="3333"/>
            </a:lvl4pPr>
            <a:lvl5pPr marL="6807893" indent="0">
              <a:buNone/>
              <a:defRPr sz="3333"/>
            </a:lvl5pPr>
            <a:lvl6pPr marL="8509860" indent="0">
              <a:buNone/>
              <a:defRPr sz="3333"/>
            </a:lvl6pPr>
            <a:lvl7pPr marL="10211847" indent="0">
              <a:buNone/>
              <a:defRPr sz="3333"/>
            </a:lvl7pPr>
            <a:lvl8pPr marL="11913811" indent="0">
              <a:buNone/>
              <a:defRPr sz="3333"/>
            </a:lvl8pPr>
            <a:lvl9pPr marL="1361578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384" tIns="170211" rIns="340384" bIns="1702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2451" indent="0">
              <a:buNone/>
              <a:defRPr sz="6914" b="1"/>
            </a:lvl2pPr>
            <a:lvl3pPr marL="3104894" indent="0">
              <a:buNone/>
              <a:defRPr sz="6082" b="1"/>
            </a:lvl3pPr>
            <a:lvl4pPr marL="4657341" indent="0">
              <a:buNone/>
              <a:defRPr sz="5248" b="1"/>
            </a:lvl4pPr>
            <a:lvl5pPr marL="6209789" indent="0">
              <a:buNone/>
              <a:defRPr sz="5248" b="1"/>
            </a:lvl5pPr>
            <a:lvl6pPr marL="7762237" indent="0">
              <a:buNone/>
              <a:defRPr sz="5248" b="1"/>
            </a:lvl6pPr>
            <a:lvl7pPr marL="9314683" indent="0">
              <a:buNone/>
              <a:defRPr sz="5248" b="1"/>
            </a:lvl7pPr>
            <a:lvl8pPr marL="10867134" indent="0">
              <a:buNone/>
              <a:defRPr sz="5248" b="1"/>
            </a:lvl8pPr>
            <a:lvl9pPr marL="1241957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2451" indent="0">
              <a:buNone/>
              <a:defRPr sz="6914" b="1"/>
            </a:lvl2pPr>
            <a:lvl3pPr marL="3104894" indent="0">
              <a:buNone/>
              <a:defRPr sz="6082" b="1"/>
            </a:lvl3pPr>
            <a:lvl4pPr marL="4657341" indent="0">
              <a:buNone/>
              <a:defRPr sz="5248" b="1"/>
            </a:lvl4pPr>
            <a:lvl5pPr marL="6209789" indent="0">
              <a:buNone/>
              <a:defRPr sz="5248" b="1"/>
            </a:lvl5pPr>
            <a:lvl6pPr marL="7762237" indent="0">
              <a:buNone/>
              <a:defRPr sz="5248" b="1"/>
            </a:lvl6pPr>
            <a:lvl7pPr marL="9314683" indent="0">
              <a:buNone/>
              <a:defRPr sz="5248" b="1"/>
            </a:lvl7pPr>
            <a:lvl8pPr marL="10867134" indent="0">
              <a:buNone/>
              <a:defRPr sz="5248" b="1"/>
            </a:lvl8pPr>
            <a:lvl9pPr marL="1241957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03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95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1508" indent="0">
              <a:buNone/>
              <a:defRPr sz="6914"/>
            </a:lvl2pPr>
            <a:lvl3pPr marL="3403013" indent="0">
              <a:buNone/>
              <a:defRPr sz="6082"/>
            </a:lvl3pPr>
            <a:lvl4pPr marL="5104513" indent="0">
              <a:buNone/>
              <a:defRPr sz="5248"/>
            </a:lvl4pPr>
            <a:lvl5pPr marL="6806019" indent="0">
              <a:buNone/>
              <a:defRPr sz="5248"/>
            </a:lvl5pPr>
            <a:lvl6pPr marL="8507522" indent="0">
              <a:buNone/>
              <a:defRPr sz="5248"/>
            </a:lvl6pPr>
            <a:lvl7pPr marL="10209039" indent="0">
              <a:buNone/>
              <a:defRPr sz="5248"/>
            </a:lvl7pPr>
            <a:lvl8pPr marL="11910532" indent="0">
              <a:buNone/>
              <a:defRPr sz="5248"/>
            </a:lvl8pPr>
            <a:lvl9pPr marL="13612044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508" indent="0">
              <a:buNone/>
              <a:defRPr sz="7498" b="1"/>
            </a:lvl2pPr>
            <a:lvl3pPr marL="3403013" indent="0">
              <a:buNone/>
              <a:defRPr sz="6914" b="1"/>
            </a:lvl3pPr>
            <a:lvl4pPr marL="5104513" indent="0">
              <a:buNone/>
              <a:defRPr sz="6082" b="1"/>
            </a:lvl4pPr>
            <a:lvl5pPr marL="6806019" indent="0">
              <a:buNone/>
              <a:defRPr sz="6082" b="1"/>
            </a:lvl5pPr>
            <a:lvl6pPr marL="8507522" indent="0">
              <a:buNone/>
              <a:defRPr sz="6082" b="1"/>
            </a:lvl6pPr>
            <a:lvl7pPr marL="10209039" indent="0">
              <a:buNone/>
              <a:defRPr sz="6082" b="1"/>
            </a:lvl7pPr>
            <a:lvl8pPr marL="11910532" indent="0">
              <a:buNone/>
              <a:defRPr sz="6082" b="1"/>
            </a:lvl8pPr>
            <a:lvl9pPr marL="136120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508" indent="0">
              <a:buNone/>
              <a:defRPr sz="7498" b="1"/>
            </a:lvl2pPr>
            <a:lvl3pPr marL="3403013" indent="0">
              <a:buNone/>
              <a:defRPr sz="6914" b="1"/>
            </a:lvl3pPr>
            <a:lvl4pPr marL="5104513" indent="0">
              <a:buNone/>
              <a:defRPr sz="6082" b="1"/>
            </a:lvl4pPr>
            <a:lvl5pPr marL="6806019" indent="0">
              <a:buNone/>
              <a:defRPr sz="6082" b="1"/>
            </a:lvl5pPr>
            <a:lvl6pPr marL="8507522" indent="0">
              <a:buNone/>
              <a:defRPr sz="6082" b="1"/>
            </a:lvl6pPr>
            <a:lvl7pPr marL="10209039" indent="0">
              <a:buNone/>
              <a:defRPr sz="6082" b="1"/>
            </a:lvl7pPr>
            <a:lvl8pPr marL="11910532" indent="0">
              <a:buNone/>
              <a:defRPr sz="6082" b="1"/>
            </a:lvl8pPr>
            <a:lvl9pPr marL="136120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7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1508" indent="0">
              <a:buNone/>
              <a:defRPr sz="4583"/>
            </a:lvl2pPr>
            <a:lvl3pPr marL="3403013" indent="0">
              <a:buNone/>
              <a:defRPr sz="3747"/>
            </a:lvl3pPr>
            <a:lvl4pPr marL="5104513" indent="0">
              <a:buNone/>
              <a:defRPr sz="3333"/>
            </a:lvl4pPr>
            <a:lvl5pPr marL="6806019" indent="0">
              <a:buNone/>
              <a:defRPr sz="3333"/>
            </a:lvl5pPr>
            <a:lvl6pPr marL="8507522" indent="0">
              <a:buNone/>
              <a:defRPr sz="3333"/>
            </a:lvl6pPr>
            <a:lvl7pPr marL="10209039" indent="0">
              <a:buNone/>
              <a:defRPr sz="3333"/>
            </a:lvl7pPr>
            <a:lvl8pPr marL="11910532" indent="0">
              <a:buNone/>
              <a:defRPr sz="3333"/>
            </a:lvl8pPr>
            <a:lvl9pPr marL="136120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1508" indent="0">
              <a:buNone/>
              <a:defRPr sz="10414"/>
            </a:lvl2pPr>
            <a:lvl3pPr marL="3403013" indent="0">
              <a:buNone/>
              <a:defRPr sz="8997"/>
            </a:lvl3pPr>
            <a:lvl4pPr marL="5104513" indent="0">
              <a:buNone/>
              <a:defRPr sz="7498"/>
            </a:lvl4pPr>
            <a:lvl5pPr marL="6806019" indent="0">
              <a:buNone/>
              <a:defRPr sz="7498"/>
            </a:lvl5pPr>
            <a:lvl6pPr marL="8507522" indent="0">
              <a:buNone/>
              <a:defRPr sz="7498"/>
            </a:lvl6pPr>
            <a:lvl7pPr marL="10209039" indent="0">
              <a:buNone/>
              <a:defRPr sz="7498"/>
            </a:lvl7pPr>
            <a:lvl8pPr marL="11910532" indent="0">
              <a:buNone/>
              <a:defRPr sz="7498"/>
            </a:lvl8pPr>
            <a:lvl9pPr marL="13612044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1508" indent="0">
              <a:buNone/>
              <a:defRPr sz="4583"/>
            </a:lvl2pPr>
            <a:lvl3pPr marL="3403013" indent="0">
              <a:buNone/>
              <a:defRPr sz="3747"/>
            </a:lvl3pPr>
            <a:lvl4pPr marL="5104513" indent="0">
              <a:buNone/>
              <a:defRPr sz="3333"/>
            </a:lvl4pPr>
            <a:lvl5pPr marL="6806019" indent="0">
              <a:buNone/>
              <a:defRPr sz="3333"/>
            </a:lvl5pPr>
            <a:lvl6pPr marL="8507522" indent="0">
              <a:buNone/>
              <a:defRPr sz="3333"/>
            </a:lvl6pPr>
            <a:lvl7pPr marL="10209039" indent="0">
              <a:buNone/>
              <a:defRPr sz="3333"/>
            </a:lvl7pPr>
            <a:lvl8pPr marL="11910532" indent="0">
              <a:buNone/>
              <a:defRPr sz="3333"/>
            </a:lvl8pPr>
            <a:lvl9pPr marL="136120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291" tIns="170167" rIns="340291" bIns="170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09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9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1038" indent="0">
              <a:buNone/>
              <a:defRPr sz="6914"/>
            </a:lvl2pPr>
            <a:lvl3pPr marL="3402076" indent="0">
              <a:buNone/>
              <a:defRPr sz="6082"/>
            </a:lvl3pPr>
            <a:lvl4pPr marL="5103105" indent="0">
              <a:buNone/>
              <a:defRPr sz="5248"/>
            </a:lvl4pPr>
            <a:lvl5pPr marL="6804148" indent="0">
              <a:buNone/>
              <a:defRPr sz="5248"/>
            </a:lvl5pPr>
            <a:lvl6pPr marL="8505183" indent="0">
              <a:buNone/>
              <a:defRPr sz="5248"/>
            </a:lvl6pPr>
            <a:lvl7pPr marL="10206231" indent="0">
              <a:buNone/>
              <a:defRPr sz="5248"/>
            </a:lvl7pPr>
            <a:lvl8pPr marL="11907258" indent="0">
              <a:buNone/>
              <a:defRPr sz="5248"/>
            </a:lvl8pPr>
            <a:lvl9pPr marL="13608300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038" indent="0">
              <a:buNone/>
              <a:defRPr sz="7498" b="1"/>
            </a:lvl2pPr>
            <a:lvl3pPr marL="3402076" indent="0">
              <a:buNone/>
              <a:defRPr sz="6914" b="1"/>
            </a:lvl3pPr>
            <a:lvl4pPr marL="5103105" indent="0">
              <a:buNone/>
              <a:defRPr sz="6082" b="1"/>
            </a:lvl4pPr>
            <a:lvl5pPr marL="6804148" indent="0">
              <a:buNone/>
              <a:defRPr sz="6082" b="1"/>
            </a:lvl5pPr>
            <a:lvl6pPr marL="8505183" indent="0">
              <a:buNone/>
              <a:defRPr sz="6082" b="1"/>
            </a:lvl6pPr>
            <a:lvl7pPr marL="10206231" indent="0">
              <a:buNone/>
              <a:defRPr sz="6082" b="1"/>
            </a:lvl7pPr>
            <a:lvl8pPr marL="11907258" indent="0">
              <a:buNone/>
              <a:defRPr sz="6082" b="1"/>
            </a:lvl8pPr>
            <a:lvl9pPr marL="1360830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8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038" indent="0">
              <a:buNone/>
              <a:defRPr sz="7498" b="1"/>
            </a:lvl2pPr>
            <a:lvl3pPr marL="3402076" indent="0">
              <a:buNone/>
              <a:defRPr sz="6914" b="1"/>
            </a:lvl3pPr>
            <a:lvl4pPr marL="5103105" indent="0">
              <a:buNone/>
              <a:defRPr sz="6082" b="1"/>
            </a:lvl4pPr>
            <a:lvl5pPr marL="6804148" indent="0">
              <a:buNone/>
              <a:defRPr sz="6082" b="1"/>
            </a:lvl5pPr>
            <a:lvl6pPr marL="8505183" indent="0">
              <a:buNone/>
              <a:defRPr sz="6082" b="1"/>
            </a:lvl6pPr>
            <a:lvl7pPr marL="10206231" indent="0">
              <a:buNone/>
              <a:defRPr sz="6082" b="1"/>
            </a:lvl7pPr>
            <a:lvl8pPr marL="11907258" indent="0">
              <a:buNone/>
              <a:defRPr sz="6082" b="1"/>
            </a:lvl8pPr>
            <a:lvl9pPr marL="1360830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8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7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02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7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1038" indent="0">
              <a:buNone/>
              <a:defRPr sz="4583"/>
            </a:lvl2pPr>
            <a:lvl3pPr marL="3402076" indent="0">
              <a:buNone/>
              <a:defRPr sz="3747"/>
            </a:lvl3pPr>
            <a:lvl4pPr marL="5103105" indent="0">
              <a:buNone/>
              <a:defRPr sz="3333"/>
            </a:lvl4pPr>
            <a:lvl5pPr marL="6804148" indent="0">
              <a:buNone/>
              <a:defRPr sz="3333"/>
            </a:lvl5pPr>
            <a:lvl6pPr marL="8505183" indent="0">
              <a:buNone/>
              <a:defRPr sz="3333"/>
            </a:lvl6pPr>
            <a:lvl7pPr marL="10206231" indent="0">
              <a:buNone/>
              <a:defRPr sz="3333"/>
            </a:lvl7pPr>
            <a:lvl8pPr marL="11907258" indent="0">
              <a:buNone/>
              <a:defRPr sz="3333"/>
            </a:lvl8pPr>
            <a:lvl9pPr marL="1360830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1038" indent="0">
              <a:buNone/>
              <a:defRPr sz="10414"/>
            </a:lvl2pPr>
            <a:lvl3pPr marL="3402076" indent="0">
              <a:buNone/>
              <a:defRPr sz="8997"/>
            </a:lvl3pPr>
            <a:lvl4pPr marL="5103105" indent="0">
              <a:buNone/>
              <a:defRPr sz="7498"/>
            </a:lvl4pPr>
            <a:lvl5pPr marL="6804148" indent="0">
              <a:buNone/>
              <a:defRPr sz="7498"/>
            </a:lvl5pPr>
            <a:lvl6pPr marL="8505183" indent="0">
              <a:buNone/>
              <a:defRPr sz="7498"/>
            </a:lvl6pPr>
            <a:lvl7pPr marL="10206231" indent="0">
              <a:buNone/>
              <a:defRPr sz="7498"/>
            </a:lvl7pPr>
            <a:lvl8pPr marL="11907258" indent="0">
              <a:buNone/>
              <a:defRPr sz="7498"/>
            </a:lvl8pPr>
            <a:lvl9pPr marL="13608300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1038" indent="0">
              <a:buNone/>
              <a:defRPr sz="4583"/>
            </a:lvl2pPr>
            <a:lvl3pPr marL="3402076" indent="0">
              <a:buNone/>
              <a:defRPr sz="3747"/>
            </a:lvl3pPr>
            <a:lvl4pPr marL="5103105" indent="0">
              <a:buNone/>
              <a:defRPr sz="3333"/>
            </a:lvl4pPr>
            <a:lvl5pPr marL="6804148" indent="0">
              <a:buNone/>
              <a:defRPr sz="3333"/>
            </a:lvl5pPr>
            <a:lvl6pPr marL="8505183" indent="0">
              <a:buNone/>
              <a:defRPr sz="3333"/>
            </a:lvl6pPr>
            <a:lvl7pPr marL="10206231" indent="0">
              <a:buNone/>
              <a:defRPr sz="3333"/>
            </a:lvl7pPr>
            <a:lvl8pPr marL="11907258" indent="0">
              <a:buNone/>
              <a:defRPr sz="3333"/>
            </a:lvl8pPr>
            <a:lvl9pPr marL="1360830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197" tIns="170122" rIns="340197" bIns="1701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290" tIns="204173" rIns="408290" bIns="20417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21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06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0570" indent="0">
              <a:buNone/>
              <a:defRPr sz="6914"/>
            </a:lvl2pPr>
            <a:lvl3pPr marL="3401139" indent="0">
              <a:buNone/>
              <a:defRPr sz="6082"/>
            </a:lvl3pPr>
            <a:lvl4pPr marL="5101705" indent="0">
              <a:buNone/>
              <a:defRPr sz="5248"/>
            </a:lvl4pPr>
            <a:lvl5pPr marL="6802278" indent="0">
              <a:buNone/>
              <a:defRPr sz="5248"/>
            </a:lvl5pPr>
            <a:lvl6pPr marL="8502840" indent="0">
              <a:buNone/>
              <a:defRPr sz="5248"/>
            </a:lvl6pPr>
            <a:lvl7pPr marL="10203425" indent="0">
              <a:buNone/>
              <a:defRPr sz="5248"/>
            </a:lvl7pPr>
            <a:lvl8pPr marL="11903984" indent="0">
              <a:buNone/>
              <a:defRPr sz="5248"/>
            </a:lvl8pPr>
            <a:lvl9pPr marL="13604554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570" indent="0">
              <a:buNone/>
              <a:defRPr sz="7498" b="1"/>
            </a:lvl2pPr>
            <a:lvl3pPr marL="3401139" indent="0">
              <a:buNone/>
              <a:defRPr sz="6914" b="1"/>
            </a:lvl3pPr>
            <a:lvl4pPr marL="5101705" indent="0">
              <a:buNone/>
              <a:defRPr sz="6082" b="1"/>
            </a:lvl4pPr>
            <a:lvl5pPr marL="6802278" indent="0">
              <a:buNone/>
              <a:defRPr sz="6082" b="1"/>
            </a:lvl5pPr>
            <a:lvl6pPr marL="8502840" indent="0">
              <a:buNone/>
              <a:defRPr sz="6082" b="1"/>
            </a:lvl6pPr>
            <a:lvl7pPr marL="10203425" indent="0">
              <a:buNone/>
              <a:defRPr sz="6082" b="1"/>
            </a:lvl7pPr>
            <a:lvl8pPr marL="11903984" indent="0">
              <a:buNone/>
              <a:defRPr sz="6082" b="1"/>
            </a:lvl8pPr>
            <a:lvl9pPr marL="136045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570" indent="0">
              <a:buNone/>
              <a:defRPr sz="7498" b="1"/>
            </a:lvl2pPr>
            <a:lvl3pPr marL="3401139" indent="0">
              <a:buNone/>
              <a:defRPr sz="6914" b="1"/>
            </a:lvl3pPr>
            <a:lvl4pPr marL="5101705" indent="0">
              <a:buNone/>
              <a:defRPr sz="6082" b="1"/>
            </a:lvl4pPr>
            <a:lvl5pPr marL="6802278" indent="0">
              <a:buNone/>
              <a:defRPr sz="6082" b="1"/>
            </a:lvl5pPr>
            <a:lvl6pPr marL="8502840" indent="0">
              <a:buNone/>
              <a:defRPr sz="6082" b="1"/>
            </a:lvl6pPr>
            <a:lvl7pPr marL="10203425" indent="0">
              <a:buNone/>
              <a:defRPr sz="6082" b="1"/>
            </a:lvl7pPr>
            <a:lvl8pPr marL="11903984" indent="0">
              <a:buNone/>
              <a:defRPr sz="6082" b="1"/>
            </a:lvl8pPr>
            <a:lvl9pPr marL="136045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1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1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1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0570" indent="0">
              <a:buNone/>
              <a:defRPr sz="4583"/>
            </a:lvl2pPr>
            <a:lvl3pPr marL="3401139" indent="0">
              <a:buNone/>
              <a:defRPr sz="3747"/>
            </a:lvl3pPr>
            <a:lvl4pPr marL="5101705" indent="0">
              <a:buNone/>
              <a:defRPr sz="3333"/>
            </a:lvl4pPr>
            <a:lvl5pPr marL="6802278" indent="0">
              <a:buNone/>
              <a:defRPr sz="3333"/>
            </a:lvl5pPr>
            <a:lvl6pPr marL="8502840" indent="0">
              <a:buNone/>
              <a:defRPr sz="3333"/>
            </a:lvl6pPr>
            <a:lvl7pPr marL="10203425" indent="0">
              <a:buNone/>
              <a:defRPr sz="3333"/>
            </a:lvl7pPr>
            <a:lvl8pPr marL="11903984" indent="0">
              <a:buNone/>
              <a:defRPr sz="3333"/>
            </a:lvl8pPr>
            <a:lvl9pPr marL="136045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0570" indent="0">
              <a:buNone/>
              <a:defRPr sz="10414"/>
            </a:lvl2pPr>
            <a:lvl3pPr marL="3401139" indent="0">
              <a:buNone/>
              <a:defRPr sz="8997"/>
            </a:lvl3pPr>
            <a:lvl4pPr marL="5101705" indent="0">
              <a:buNone/>
              <a:defRPr sz="7498"/>
            </a:lvl4pPr>
            <a:lvl5pPr marL="6802278" indent="0">
              <a:buNone/>
              <a:defRPr sz="7498"/>
            </a:lvl5pPr>
            <a:lvl6pPr marL="8502840" indent="0">
              <a:buNone/>
              <a:defRPr sz="7498"/>
            </a:lvl6pPr>
            <a:lvl7pPr marL="10203425" indent="0">
              <a:buNone/>
              <a:defRPr sz="7498"/>
            </a:lvl7pPr>
            <a:lvl8pPr marL="11903984" indent="0">
              <a:buNone/>
              <a:defRPr sz="7498"/>
            </a:lvl8pPr>
            <a:lvl9pPr marL="13604554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0570" indent="0">
              <a:buNone/>
              <a:defRPr sz="4583"/>
            </a:lvl2pPr>
            <a:lvl3pPr marL="3401139" indent="0">
              <a:buNone/>
              <a:defRPr sz="3747"/>
            </a:lvl3pPr>
            <a:lvl4pPr marL="5101705" indent="0">
              <a:buNone/>
              <a:defRPr sz="3333"/>
            </a:lvl4pPr>
            <a:lvl5pPr marL="6802278" indent="0">
              <a:buNone/>
              <a:defRPr sz="3333"/>
            </a:lvl5pPr>
            <a:lvl6pPr marL="8502840" indent="0">
              <a:buNone/>
              <a:defRPr sz="3333"/>
            </a:lvl6pPr>
            <a:lvl7pPr marL="10203425" indent="0">
              <a:buNone/>
              <a:defRPr sz="3333"/>
            </a:lvl7pPr>
            <a:lvl8pPr marL="11903984" indent="0">
              <a:buNone/>
              <a:defRPr sz="3333"/>
            </a:lvl8pPr>
            <a:lvl9pPr marL="136045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6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2451" indent="0">
              <a:buNone/>
              <a:defRPr sz="4164"/>
            </a:lvl2pPr>
            <a:lvl3pPr marL="3104894" indent="0">
              <a:buNone/>
              <a:defRPr sz="3333"/>
            </a:lvl3pPr>
            <a:lvl4pPr marL="4657341" indent="0">
              <a:buNone/>
              <a:defRPr sz="3165"/>
            </a:lvl4pPr>
            <a:lvl5pPr marL="6209789" indent="0">
              <a:buNone/>
              <a:defRPr sz="3165"/>
            </a:lvl5pPr>
            <a:lvl6pPr marL="7762237" indent="0">
              <a:buNone/>
              <a:defRPr sz="3165"/>
            </a:lvl6pPr>
            <a:lvl7pPr marL="9314683" indent="0">
              <a:buNone/>
              <a:defRPr sz="3165"/>
            </a:lvl7pPr>
            <a:lvl8pPr marL="10867134" indent="0">
              <a:buNone/>
              <a:defRPr sz="3165"/>
            </a:lvl8pPr>
            <a:lvl9pPr marL="1241957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9510483"/>
            <a:ext cx="24483061" cy="9173025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3299087"/>
            <a:ext cx="20162521" cy="1093630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699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99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99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99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9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99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98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98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40047" tIns="170051" rIns="340047" bIns="170051"/>
          <a:lstStyle/>
          <a:p>
            <a:pPr defTabSz="3399680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40047" tIns="170051" rIns="340047" bIns="170051"/>
          <a:lstStyle/>
          <a:p>
            <a:pPr defTabSz="3399680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083363"/>
            <a:ext cx="25923241" cy="31382438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40040843"/>
            <a:ext cx="6720840" cy="2278395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8" y="6646976"/>
            <a:ext cx="25923241" cy="991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59"/>
            <a:ext cx="24483061" cy="8499410"/>
          </a:xfrm>
        </p:spPr>
        <p:txBody>
          <a:bodyPr anchor="t"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67"/>
            <a:ext cx="24483061" cy="9361234"/>
          </a:xfrm>
        </p:spPr>
        <p:txBody>
          <a:bodyPr anchor="b"/>
          <a:lstStyle>
            <a:lvl1pPr marL="0" indent="0">
              <a:buNone/>
              <a:defRPr sz="7498">
                <a:solidFill>
                  <a:schemeClr val="tx1">
                    <a:tint val="75000"/>
                  </a:schemeClr>
                </a:solidFill>
              </a:defRPr>
            </a:lvl1pPr>
            <a:lvl2pPr marL="1699839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99680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99526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4pPr>
            <a:lvl5pPr marL="6799365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5pPr>
            <a:lvl6pPr marL="8499204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6pPr>
            <a:lvl7pPr marL="10199039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7pPr>
            <a:lvl8pPr marL="11898881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8pPr>
            <a:lvl9pPr marL="13598723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548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548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839" indent="0">
              <a:buNone/>
              <a:defRPr sz="7498" b="1"/>
            </a:lvl2pPr>
            <a:lvl3pPr marL="3399680" indent="0">
              <a:buNone/>
              <a:defRPr sz="6914" b="1"/>
            </a:lvl3pPr>
            <a:lvl4pPr marL="5099526" indent="0">
              <a:buNone/>
              <a:defRPr sz="6082" b="1"/>
            </a:lvl4pPr>
            <a:lvl5pPr marL="6799365" indent="0">
              <a:buNone/>
              <a:defRPr sz="6082" b="1"/>
            </a:lvl5pPr>
            <a:lvl6pPr marL="8499204" indent="0">
              <a:buNone/>
              <a:defRPr sz="6082" b="1"/>
            </a:lvl6pPr>
            <a:lvl7pPr marL="10199039" indent="0">
              <a:buNone/>
              <a:defRPr sz="6082" b="1"/>
            </a:lvl7pPr>
            <a:lvl8pPr marL="11898881" indent="0">
              <a:buNone/>
              <a:defRPr sz="6082" b="1"/>
            </a:lvl8pPr>
            <a:lvl9pPr marL="135987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7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839" indent="0">
              <a:buNone/>
              <a:defRPr sz="7498" b="1"/>
            </a:lvl2pPr>
            <a:lvl3pPr marL="3399680" indent="0">
              <a:buNone/>
              <a:defRPr sz="6914" b="1"/>
            </a:lvl3pPr>
            <a:lvl4pPr marL="5099526" indent="0">
              <a:buNone/>
              <a:defRPr sz="6082" b="1"/>
            </a:lvl4pPr>
            <a:lvl5pPr marL="6799365" indent="0">
              <a:buNone/>
              <a:defRPr sz="6082" b="1"/>
            </a:lvl5pPr>
            <a:lvl6pPr marL="8499204" indent="0">
              <a:buNone/>
              <a:defRPr sz="6082" b="1"/>
            </a:lvl6pPr>
            <a:lvl7pPr marL="10199039" indent="0">
              <a:buNone/>
              <a:defRPr sz="6082" b="1"/>
            </a:lvl7pPr>
            <a:lvl8pPr marL="11898881" indent="0">
              <a:buNone/>
              <a:defRPr sz="6082" b="1"/>
            </a:lvl8pPr>
            <a:lvl9pPr marL="135987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6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37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6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9839" indent="0">
              <a:buNone/>
              <a:defRPr sz="4583"/>
            </a:lvl2pPr>
            <a:lvl3pPr marL="3399680" indent="0">
              <a:buNone/>
              <a:defRPr sz="3747"/>
            </a:lvl3pPr>
            <a:lvl4pPr marL="5099526" indent="0">
              <a:buNone/>
              <a:defRPr sz="3333"/>
            </a:lvl4pPr>
            <a:lvl5pPr marL="6799365" indent="0">
              <a:buNone/>
              <a:defRPr sz="3333"/>
            </a:lvl5pPr>
            <a:lvl6pPr marL="8499204" indent="0">
              <a:buNone/>
              <a:defRPr sz="3333"/>
            </a:lvl6pPr>
            <a:lvl7pPr marL="10199039" indent="0">
              <a:buNone/>
              <a:defRPr sz="3333"/>
            </a:lvl7pPr>
            <a:lvl8pPr marL="11898881" indent="0">
              <a:buNone/>
              <a:defRPr sz="3333"/>
            </a:lvl8pPr>
            <a:lvl9pPr marL="135987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2451" indent="0">
              <a:buNone/>
              <a:defRPr sz="9412"/>
            </a:lvl2pPr>
            <a:lvl3pPr marL="3104894" indent="0">
              <a:buNone/>
              <a:defRPr sz="8331"/>
            </a:lvl3pPr>
            <a:lvl4pPr marL="4657341" indent="0">
              <a:buNone/>
              <a:defRPr sz="6914"/>
            </a:lvl4pPr>
            <a:lvl5pPr marL="6209789" indent="0">
              <a:buNone/>
              <a:defRPr sz="6914"/>
            </a:lvl5pPr>
            <a:lvl6pPr marL="7762237" indent="0">
              <a:buNone/>
              <a:defRPr sz="6914"/>
            </a:lvl6pPr>
            <a:lvl7pPr marL="9314683" indent="0">
              <a:buNone/>
              <a:defRPr sz="6914"/>
            </a:lvl7pPr>
            <a:lvl8pPr marL="10867134" indent="0">
              <a:buNone/>
              <a:defRPr sz="6914"/>
            </a:lvl8pPr>
            <a:lvl9pPr marL="1241957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2451" indent="0">
              <a:buNone/>
              <a:defRPr sz="4164"/>
            </a:lvl2pPr>
            <a:lvl3pPr marL="3104894" indent="0">
              <a:buNone/>
              <a:defRPr sz="3333"/>
            </a:lvl3pPr>
            <a:lvl4pPr marL="4657341" indent="0">
              <a:buNone/>
              <a:defRPr sz="3165"/>
            </a:lvl4pPr>
            <a:lvl5pPr marL="6209789" indent="0">
              <a:buNone/>
              <a:defRPr sz="3165"/>
            </a:lvl5pPr>
            <a:lvl6pPr marL="7762237" indent="0">
              <a:buNone/>
              <a:defRPr sz="3165"/>
            </a:lvl6pPr>
            <a:lvl7pPr marL="9314683" indent="0">
              <a:buNone/>
              <a:defRPr sz="3165"/>
            </a:lvl7pPr>
            <a:lvl8pPr marL="10867134" indent="0">
              <a:buNone/>
              <a:defRPr sz="3165"/>
            </a:lvl8pPr>
            <a:lvl9pPr marL="1241957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9839" indent="0">
              <a:buNone/>
              <a:defRPr sz="10414"/>
            </a:lvl2pPr>
            <a:lvl3pPr marL="3399680" indent="0">
              <a:buNone/>
              <a:defRPr sz="8997"/>
            </a:lvl3pPr>
            <a:lvl4pPr marL="5099526" indent="0">
              <a:buNone/>
              <a:defRPr sz="7498"/>
            </a:lvl4pPr>
            <a:lvl5pPr marL="6799365" indent="0">
              <a:buNone/>
              <a:defRPr sz="7498"/>
            </a:lvl5pPr>
            <a:lvl6pPr marL="8499204" indent="0">
              <a:buNone/>
              <a:defRPr sz="7498"/>
            </a:lvl6pPr>
            <a:lvl7pPr marL="10199039" indent="0">
              <a:buNone/>
              <a:defRPr sz="7498"/>
            </a:lvl7pPr>
            <a:lvl8pPr marL="11898881" indent="0">
              <a:buNone/>
              <a:defRPr sz="7498"/>
            </a:lvl8pPr>
            <a:lvl9pPr marL="13598723" indent="0">
              <a:buNone/>
              <a:defRPr sz="7498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9839" indent="0">
              <a:buNone/>
              <a:defRPr sz="4583"/>
            </a:lvl2pPr>
            <a:lvl3pPr marL="3399680" indent="0">
              <a:buNone/>
              <a:defRPr sz="3747"/>
            </a:lvl3pPr>
            <a:lvl4pPr marL="5099526" indent="0">
              <a:buNone/>
              <a:defRPr sz="3333"/>
            </a:lvl4pPr>
            <a:lvl5pPr marL="6799365" indent="0">
              <a:buNone/>
              <a:defRPr sz="3333"/>
            </a:lvl5pPr>
            <a:lvl6pPr marL="8499204" indent="0">
              <a:buNone/>
              <a:defRPr sz="3333"/>
            </a:lvl6pPr>
            <a:lvl7pPr marL="10199039" indent="0">
              <a:buNone/>
              <a:defRPr sz="3333"/>
            </a:lvl7pPr>
            <a:lvl8pPr marL="11898881" indent="0">
              <a:buNone/>
              <a:defRPr sz="3333"/>
            </a:lvl8pPr>
            <a:lvl9pPr marL="135987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24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24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008" tIns="170032" rIns="340008" bIns="1700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45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1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9633" indent="0">
              <a:buNone/>
              <a:defRPr sz="6914"/>
            </a:lvl2pPr>
            <a:lvl3pPr marL="3399272" indent="0">
              <a:buNone/>
              <a:defRPr sz="6082"/>
            </a:lvl3pPr>
            <a:lvl4pPr marL="5098898" indent="0">
              <a:buNone/>
              <a:defRPr sz="5248"/>
            </a:lvl4pPr>
            <a:lvl5pPr marL="6798538" indent="0">
              <a:buNone/>
              <a:defRPr sz="5248"/>
            </a:lvl5pPr>
            <a:lvl6pPr marL="8498166" indent="0">
              <a:buNone/>
              <a:defRPr sz="5248"/>
            </a:lvl6pPr>
            <a:lvl7pPr marL="10197814" indent="0">
              <a:buNone/>
              <a:defRPr sz="5248"/>
            </a:lvl7pPr>
            <a:lvl8pPr marL="11897437" indent="0">
              <a:buNone/>
              <a:defRPr sz="5248"/>
            </a:lvl8pPr>
            <a:lvl9pPr marL="13597074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633" indent="0">
              <a:buNone/>
              <a:defRPr sz="7498" b="1"/>
            </a:lvl2pPr>
            <a:lvl3pPr marL="3399272" indent="0">
              <a:buNone/>
              <a:defRPr sz="6914" b="1"/>
            </a:lvl3pPr>
            <a:lvl4pPr marL="5098898" indent="0">
              <a:buNone/>
              <a:defRPr sz="6082" b="1"/>
            </a:lvl4pPr>
            <a:lvl5pPr marL="6798538" indent="0">
              <a:buNone/>
              <a:defRPr sz="6082" b="1"/>
            </a:lvl5pPr>
            <a:lvl6pPr marL="8498166" indent="0">
              <a:buNone/>
              <a:defRPr sz="6082" b="1"/>
            </a:lvl6pPr>
            <a:lvl7pPr marL="10197814" indent="0">
              <a:buNone/>
              <a:defRPr sz="6082" b="1"/>
            </a:lvl7pPr>
            <a:lvl8pPr marL="11897437" indent="0">
              <a:buNone/>
              <a:defRPr sz="6082" b="1"/>
            </a:lvl8pPr>
            <a:lvl9pPr marL="1359707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633" indent="0">
              <a:buNone/>
              <a:defRPr sz="7498" b="1"/>
            </a:lvl2pPr>
            <a:lvl3pPr marL="3399272" indent="0">
              <a:buNone/>
              <a:defRPr sz="6914" b="1"/>
            </a:lvl3pPr>
            <a:lvl4pPr marL="5098898" indent="0">
              <a:buNone/>
              <a:defRPr sz="6082" b="1"/>
            </a:lvl4pPr>
            <a:lvl5pPr marL="6798538" indent="0">
              <a:buNone/>
              <a:defRPr sz="6082" b="1"/>
            </a:lvl5pPr>
            <a:lvl6pPr marL="8498166" indent="0">
              <a:buNone/>
              <a:defRPr sz="6082" b="1"/>
            </a:lvl6pPr>
            <a:lvl7pPr marL="10197814" indent="0">
              <a:buNone/>
              <a:defRPr sz="6082" b="1"/>
            </a:lvl7pPr>
            <a:lvl8pPr marL="11897437" indent="0">
              <a:buNone/>
              <a:defRPr sz="6082" b="1"/>
            </a:lvl8pPr>
            <a:lvl9pPr marL="1359707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30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9633" indent="0">
              <a:buNone/>
              <a:defRPr sz="4583"/>
            </a:lvl2pPr>
            <a:lvl3pPr marL="3399272" indent="0">
              <a:buNone/>
              <a:defRPr sz="3747"/>
            </a:lvl3pPr>
            <a:lvl4pPr marL="5098898" indent="0">
              <a:buNone/>
              <a:defRPr sz="3333"/>
            </a:lvl4pPr>
            <a:lvl5pPr marL="6798538" indent="0">
              <a:buNone/>
              <a:defRPr sz="3333"/>
            </a:lvl5pPr>
            <a:lvl6pPr marL="8498166" indent="0">
              <a:buNone/>
              <a:defRPr sz="3333"/>
            </a:lvl6pPr>
            <a:lvl7pPr marL="10197814" indent="0">
              <a:buNone/>
              <a:defRPr sz="3333"/>
            </a:lvl7pPr>
            <a:lvl8pPr marL="11897437" indent="0">
              <a:buNone/>
              <a:defRPr sz="3333"/>
            </a:lvl8pPr>
            <a:lvl9pPr marL="1359707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9633" indent="0">
              <a:buNone/>
              <a:defRPr sz="10414"/>
            </a:lvl2pPr>
            <a:lvl3pPr marL="3399272" indent="0">
              <a:buNone/>
              <a:defRPr sz="8997"/>
            </a:lvl3pPr>
            <a:lvl4pPr marL="5098898" indent="0">
              <a:buNone/>
              <a:defRPr sz="7498"/>
            </a:lvl4pPr>
            <a:lvl5pPr marL="6798538" indent="0">
              <a:buNone/>
              <a:defRPr sz="7498"/>
            </a:lvl5pPr>
            <a:lvl6pPr marL="8498166" indent="0">
              <a:buNone/>
              <a:defRPr sz="7498"/>
            </a:lvl6pPr>
            <a:lvl7pPr marL="10197814" indent="0">
              <a:buNone/>
              <a:defRPr sz="7498"/>
            </a:lvl7pPr>
            <a:lvl8pPr marL="11897437" indent="0">
              <a:buNone/>
              <a:defRPr sz="7498"/>
            </a:lvl8pPr>
            <a:lvl9pPr marL="13597074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9633" indent="0">
              <a:buNone/>
              <a:defRPr sz="4583"/>
            </a:lvl2pPr>
            <a:lvl3pPr marL="3399272" indent="0">
              <a:buNone/>
              <a:defRPr sz="3747"/>
            </a:lvl3pPr>
            <a:lvl4pPr marL="5098898" indent="0">
              <a:buNone/>
              <a:defRPr sz="3333"/>
            </a:lvl4pPr>
            <a:lvl5pPr marL="6798538" indent="0">
              <a:buNone/>
              <a:defRPr sz="3333"/>
            </a:lvl5pPr>
            <a:lvl6pPr marL="8498166" indent="0">
              <a:buNone/>
              <a:defRPr sz="3333"/>
            </a:lvl6pPr>
            <a:lvl7pPr marL="10197814" indent="0">
              <a:buNone/>
              <a:defRPr sz="3333"/>
            </a:lvl7pPr>
            <a:lvl8pPr marL="11897437" indent="0">
              <a:buNone/>
              <a:defRPr sz="3333"/>
            </a:lvl8pPr>
            <a:lvl9pPr marL="1359707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916" tIns="169986" rIns="339916" bIns="1699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59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24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9163" indent="0">
              <a:buNone/>
              <a:defRPr sz="6914"/>
            </a:lvl2pPr>
            <a:lvl3pPr marL="3398334" indent="0">
              <a:buNone/>
              <a:defRPr sz="6082"/>
            </a:lvl3pPr>
            <a:lvl4pPr marL="5097499" indent="0">
              <a:buNone/>
              <a:defRPr sz="5248"/>
            </a:lvl4pPr>
            <a:lvl5pPr marL="6796666" indent="0">
              <a:buNone/>
              <a:defRPr sz="5248"/>
            </a:lvl5pPr>
            <a:lvl6pPr marL="8495830" indent="0">
              <a:buNone/>
              <a:defRPr sz="5248"/>
            </a:lvl6pPr>
            <a:lvl7pPr marL="10195008" indent="0">
              <a:buNone/>
              <a:defRPr sz="5248"/>
            </a:lvl7pPr>
            <a:lvl8pPr marL="11894166" indent="0">
              <a:buNone/>
              <a:defRPr sz="5248"/>
            </a:lvl8pPr>
            <a:lvl9pPr marL="13593332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163" indent="0">
              <a:buNone/>
              <a:defRPr sz="7498" b="1"/>
            </a:lvl2pPr>
            <a:lvl3pPr marL="3398334" indent="0">
              <a:buNone/>
              <a:defRPr sz="6914" b="1"/>
            </a:lvl3pPr>
            <a:lvl4pPr marL="5097499" indent="0">
              <a:buNone/>
              <a:defRPr sz="6082" b="1"/>
            </a:lvl4pPr>
            <a:lvl5pPr marL="6796666" indent="0">
              <a:buNone/>
              <a:defRPr sz="6082" b="1"/>
            </a:lvl5pPr>
            <a:lvl6pPr marL="8495830" indent="0">
              <a:buNone/>
              <a:defRPr sz="6082" b="1"/>
            </a:lvl6pPr>
            <a:lvl7pPr marL="10195008" indent="0">
              <a:buNone/>
              <a:defRPr sz="6082" b="1"/>
            </a:lvl7pPr>
            <a:lvl8pPr marL="11894166" indent="0">
              <a:buNone/>
              <a:defRPr sz="6082" b="1"/>
            </a:lvl8pPr>
            <a:lvl9pPr marL="135933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3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163" indent="0">
              <a:buNone/>
              <a:defRPr sz="7498" b="1"/>
            </a:lvl2pPr>
            <a:lvl3pPr marL="3398334" indent="0">
              <a:buNone/>
              <a:defRPr sz="6914" b="1"/>
            </a:lvl3pPr>
            <a:lvl4pPr marL="5097499" indent="0">
              <a:buNone/>
              <a:defRPr sz="6082" b="1"/>
            </a:lvl4pPr>
            <a:lvl5pPr marL="6796666" indent="0">
              <a:buNone/>
              <a:defRPr sz="6082" b="1"/>
            </a:lvl5pPr>
            <a:lvl6pPr marL="8495830" indent="0">
              <a:buNone/>
              <a:defRPr sz="6082" b="1"/>
            </a:lvl6pPr>
            <a:lvl7pPr marL="10195008" indent="0">
              <a:buNone/>
              <a:defRPr sz="6082" b="1"/>
            </a:lvl7pPr>
            <a:lvl8pPr marL="11894166" indent="0">
              <a:buNone/>
              <a:defRPr sz="6082" b="1"/>
            </a:lvl8pPr>
            <a:lvl9pPr marL="135933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3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0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4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0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9163" indent="0">
              <a:buNone/>
              <a:defRPr sz="4583"/>
            </a:lvl2pPr>
            <a:lvl3pPr marL="3398334" indent="0">
              <a:buNone/>
              <a:defRPr sz="3747"/>
            </a:lvl3pPr>
            <a:lvl4pPr marL="5097499" indent="0">
              <a:buNone/>
              <a:defRPr sz="3333"/>
            </a:lvl4pPr>
            <a:lvl5pPr marL="6796666" indent="0">
              <a:buNone/>
              <a:defRPr sz="3333"/>
            </a:lvl5pPr>
            <a:lvl6pPr marL="8495830" indent="0">
              <a:buNone/>
              <a:defRPr sz="3333"/>
            </a:lvl6pPr>
            <a:lvl7pPr marL="10195008" indent="0">
              <a:buNone/>
              <a:defRPr sz="3333"/>
            </a:lvl7pPr>
            <a:lvl8pPr marL="11894166" indent="0">
              <a:buNone/>
              <a:defRPr sz="3333"/>
            </a:lvl8pPr>
            <a:lvl9pPr marL="135933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9163" indent="0">
              <a:buNone/>
              <a:defRPr sz="10414"/>
            </a:lvl2pPr>
            <a:lvl3pPr marL="3398334" indent="0">
              <a:buNone/>
              <a:defRPr sz="8997"/>
            </a:lvl3pPr>
            <a:lvl4pPr marL="5097499" indent="0">
              <a:buNone/>
              <a:defRPr sz="7498"/>
            </a:lvl4pPr>
            <a:lvl5pPr marL="6796666" indent="0">
              <a:buNone/>
              <a:defRPr sz="7498"/>
            </a:lvl5pPr>
            <a:lvl6pPr marL="8495830" indent="0">
              <a:buNone/>
              <a:defRPr sz="7498"/>
            </a:lvl6pPr>
            <a:lvl7pPr marL="10195008" indent="0">
              <a:buNone/>
              <a:defRPr sz="7498"/>
            </a:lvl7pPr>
            <a:lvl8pPr marL="11894166" indent="0">
              <a:buNone/>
              <a:defRPr sz="7498"/>
            </a:lvl8pPr>
            <a:lvl9pPr marL="13593332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9163" indent="0">
              <a:buNone/>
              <a:defRPr sz="4583"/>
            </a:lvl2pPr>
            <a:lvl3pPr marL="3398334" indent="0">
              <a:buNone/>
              <a:defRPr sz="3747"/>
            </a:lvl3pPr>
            <a:lvl4pPr marL="5097499" indent="0">
              <a:buNone/>
              <a:defRPr sz="3333"/>
            </a:lvl4pPr>
            <a:lvl5pPr marL="6796666" indent="0">
              <a:buNone/>
              <a:defRPr sz="3333"/>
            </a:lvl5pPr>
            <a:lvl6pPr marL="8495830" indent="0">
              <a:buNone/>
              <a:defRPr sz="3333"/>
            </a:lvl6pPr>
            <a:lvl7pPr marL="10195008" indent="0">
              <a:buNone/>
              <a:defRPr sz="3333"/>
            </a:lvl7pPr>
            <a:lvl8pPr marL="11894166" indent="0">
              <a:buNone/>
              <a:defRPr sz="3333"/>
            </a:lvl8pPr>
            <a:lvl9pPr marL="135933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822" tIns="169943" rIns="339822" bIns="16994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76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32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8697" indent="0">
              <a:buNone/>
              <a:defRPr sz="6914"/>
            </a:lvl2pPr>
            <a:lvl3pPr marL="3397403" indent="0">
              <a:buNone/>
              <a:defRPr sz="6082"/>
            </a:lvl3pPr>
            <a:lvl4pPr marL="5096098" indent="0">
              <a:buNone/>
              <a:defRPr sz="5248"/>
            </a:lvl4pPr>
            <a:lvl5pPr marL="6794796" indent="0">
              <a:buNone/>
              <a:defRPr sz="5248"/>
            </a:lvl5pPr>
            <a:lvl6pPr marL="8493495" indent="0">
              <a:buNone/>
              <a:defRPr sz="5248"/>
            </a:lvl6pPr>
            <a:lvl7pPr marL="10192205" indent="0">
              <a:buNone/>
              <a:defRPr sz="5248"/>
            </a:lvl7pPr>
            <a:lvl8pPr marL="11890894" indent="0">
              <a:buNone/>
              <a:defRPr sz="5248"/>
            </a:lvl8pPr>
            <a:lvl9pPr marL="13589593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697" indent="0">
              <a:buNone/>
              <a:defRPr sz="7498" b="1"/>
            </a:lvl2pPr>
            <a:lvl3pPr marL="3397403" indent="0">
              <a:buNone/>
              <a:defRPr sz="6914" b="1"/>
            </a:lvl3pPr>
            <a:lvl4pPr marL="5096098" indent="0">
              <a:buNone/>
              <a:defRPr sz="6082" b="1"/>
            </a:lvl4pPr>
            <a:lvl5pPr marL="6794796" indent="0">
              <a:buNone/>
              <a:defRPr sz="6082" b="1"/>
            </a:lvl5pPr>
            <a:lvl6pPr marL="8493495" indent="0">
              <a:buNone/>
              <a:defRPr sz="6082" b="1"/>
            </a:lvl6pPr>
            <a:lvl7pPr marL="10192205" indent="0">
              <a:buNone/>
              <a:defRPr sz="6082" b="1"/>
            </a:lvl7pPr>
            <a:lvl8pPr marL="11890894" indent="0">
              <a:buNone/>
              <a:defRPr sz="6082" b="1"/>
            </a:lvl8pPr>
            <a:lvl9pPr marL="1358959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1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697" indent="0">
              <a:buNone/>
              <a:defRPr sz="7498" b="1"/>
            </a:lvl2pPr>
            <a:lvl3pPr marL="3397403" indent="0">
              <a:buNone/>
              <a:defRPr sz="6914" b="1"/>
            </a:lvl3pPr>
            <a:lvl4pPr marL="5096098" indent="0">
              <a:buNone/>
              <a:defRPr sz="6082" b="1"/>
            </a:lvl4pPr>
            <a:lvl5pPr marL="6794796" indent="0">
              <a:buNone/>
              <a:defRPr sz="6082" b="1"/>
            </a:lvl5pPr>
            <a:lvl6pPr marL="8493495" indent="0">
              <a:buNone/>
              <a:defRPr sz="6082" b="1"/>
            </a:lvl6pPr>
            <a:lvl7pPr marL="10192205" indent="0">
              <a:buNone/>
              <a:defRPr sz="6082" b="1"/>
            </a:lvl7pPr>
            <a:lvl8pPr marL="11890894" indent="0">
              <a:buNone/>
              <a:defRPr sz="6082" b="1"/>
            </a:lvl8pPr>
            <a:lvl9pPr marL="1358959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99" tIns="155234" rIns="310499" bIns="155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</p:spPr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55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8697" indent="0">
              <a:buNone/>
              <a:defRPr sz="4583"/>
            </a:lvl2pPr>
            <a:lvl3pPr marL="3397403" indent="0">
              <a:buNone/>
              <a:defRPr sz="3747"/>
            </a:lvl3pPr>
            <a:lvl4pPr marL="5096098" indent="0">
              <a:buNone/>
              <a:defRPr sz="3333"/>
            </a:lvl4pPr>
            <a:lvl5pPr marL="6794796" indent="0">
              <a:buNone/>
              <a:defRPr sz="3333"/>
            </a:lvl5pPr>
            <a:lvl6pPr marL="8493495" indent="0">
              <a:buNone/>
              <a:defRPr sz="3333"/>
            </a:lvl6pPr>
            <a:lvl7pPr marL="10192205" indent="0">
              <a:buNone/>
              <a:defRPr sz="3333"/>
            </a:lvl7pPr>
            <a:lvl8pPr marL="11890894" indent="0">
              <a:buNone/>
              <a:defRPr sz="3333"/>
            </a:lvl8pPr>
            <a:lvl9pPr marL="1358959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8697" indent="0">
              <a:buNone/>
              <a:defRPr sz="10414"/>
            </a:lvl2pPr>
            <a:lvl3pPr marL="3397403" indent="0">
              <a:buNone/>
              <a:defRPr sz="8997"/>
            </a:lvl3pPr>
            <a:lvl4pPr marL="5096098" indent="0">
              <a:buNone/>
              <a:defRPr sz="7498"/>
            </a:lvl4pPr>
            <a:lvl5pPr marL="6794796" indent="0">
              <a:buNone/>
              <a:defRPr sz="7498"/>
            </a:lvl5pPr>
            <a:lvl6pPr marL="8493495" indent="0">
              <a:buNone/>
              <a:defRPr sz="7498"/>
            </a:lvl6pPr>
            <a:lvl7pPr marL="10192205" indent="0">
              <a:buNone/>
              <a:defRPr sz="7498"/>
            </a:lvl7pPr>
            <a:lvl8pPr marL="11890894" indent="0">
              <a:buNone/>
              <a:defRPr sz="7498"/>
            </a:lvl8pPr>
            <a:lvl9pPr marL="13589593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8697" indent="0">
              <a:buNone/>
              <a:defRPr sz="4583"/>
            </a:lvl2pPr>
            <a:lvl3pPr marL="3397403" indent="0">
              <a:buNone/>
              <a:defRPr sz="3747"/>
            </a:lvl3pPr>
            <a:lvl4pPr marL="5096098" indent="0">
              <a:buNone/>
              <a:defRPr sz="3333"/>
            </a:lvl4pPr>
            <a:lvl5pPr marL="6794796" indent="0">
              <a:buNone/>
              <a:defRPr sz="3333"/>
            </a:lvl5pPr>
            <a:lvl6pPr marL="8493495" indent="0">
              <a:buNone/>
              <a:defRPr sz="3333"/>
            </a:lvl6pPr>
            <a:lvl7pPr marL="10192205" indent="0">
              <a:buNone/>
              <a:defRPr sz="3333"/>
            </a:lvl7pPr>
            <a:lvl8pPr marL="11890894" indent="0">
              <a:buNone/>
              <a:defRPr sz="3333"/>
            </a:lvl8pPr>
            <a:lvl9pPr marL="1358959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728" tIns="169897" rIns="339728" bIns="1698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85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3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8228" indent="0">
              <a:buNone/>
              <a:defRPr sz="6914"/>
            </a:lvl2pPr>
            <a:lvl3pPr marL="3396469" indent="0">
              <a:buNone/>
              <a:defRPr sz="6082"/>
            </a:lvl3pPr>
            <a:lvl4pPr marL="5094695" indent="0">
              <a:buNone/>
              <a:defRPr sz="5248"/>
            </a:lvl4pPr>
            <a:lvl5pPr marL="6792926" indent="0">
              <a:buNone/>
              <a:defRPr sz="5248"/>
            </a:lvl5pPr>
            <a:lvl6pPr marL="8491160" indent="0">
              <a:buNone/>
              <a:defRPr sz="5248"/>
            </a:lvl6pPr>
            <a:lvl7pPr marL="10189401" indent="0">
              <a:buNone/>
              <a:defRPr sz="5248"/>
            </a:lvl7pPr>
            <a:lvl8pPr marL="11887620" indent="0">
              <a:buNone/>
              <a:defRPr sz="5248"/>
            </a:lvl8pPr>
            <a:lvl9pPr marL="13585855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228" indent="0">
              <a:buNone/>
              <a:defRPr sz="7498" b="1"/>
            </a:lvl2pPr>
            <a:lvl3pPr marL="3396469" indent="0">
              <a:buNone/>
              <a:defRPr sz="6914" b="1"/>
            </a:lvl3pPr>
            <a:lvl4pPr marL="5094695" indent="0">
              <a:buNone/>
              <a:defRPr sz="6082" b="1"/>
            </a:lvl4pPr>
            <a:lvl5pPr marL="6792926" indent="0">
              <a:buNone/>
              <a:defRPr sz="6082" b="1"/>
            </a:lvl5pPr>
            <a:lvl6pPr marL="8491160" indent="0">
              <a:buNone/>
              <a:defRPr sz="6082" b="1"/>
            </a:lvl6pPr>
            <a:lvl7pPr marL="10189401" indent="0">
              <a:buNone/>
              <a:defRPr sz="6082" b="1"/>
            </a:lvl7pPr>
            <a:lvl8pPr marL="11887620" indent="0">
              <a:buNone/>
              <a:defRPr sz="6082" b="1"/>
            </a:lvl8pPr>
            <a:lvl9pPr marL="13585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8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228" indent="0">
              <a:buNone/>
              <a:defRPr sz="7498" b="1"/>
            </a:lvl2pPr>
            <a:lvl3pPr marL="3396469" indent="0">
              <a:buNone/>
              <a:defRPr sz="6914" b="1"/>
            </a:lvl3pPr>
            <a:lvl4pPr marL="5094695" indent="0">
              <a:buNone/>
              <a:defRPr sz="6082" b="1"/>
            </a:lvl4pPr>
            <a:lvl5pPr marL="6792926" indent="0">
              <a:buNone/>
              <a:defRPr sz="6082" b="1"/>
            </a:lvl5pPr>
            <a:lvl6pPr marL="8491160" indent="0">
              <a:buNone/>
              <a:defRPr sz="6082" b="1"/>
            </a:lvl6pPr>
            <a:lvl7pPr marL="10189401" indent="0">
              <a:buNone/>
              <a:defRPr sz="6082" b="1"/>
            </a:lvl7pPr>
            <a:lvl8pPr marL="11887620" indent="0">
              <a:buNone/>
              <a:defRPr sz="6082" b="1"/>
            </a:lvl8pPr>
            <a:lvl9pPr marL="13585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8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6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8228" indent="0">
              <a:buNone/>
              <a:defRPr sz="4583"/>
            </a:lvl2pPr>
            <a:lvl3pPr marL="3396469" indent="0">
              <a:buNone/>
              <a:defRPr sz="3747"/>
            </a:lvl3pPr>
            <a:lvl4pPr marL="5094695" indent="0">
              <a:buNone/>
              <a:defRPr sz="3333"/>
            </a:lvl4pPr>
            <a:lvl5pPr marL="6792926" indent="0">
              <a:buNone/>
              <a:defRPr sz="3333"/>
            </a:lvl5pPr>
            <a:lvl6pPr marL="8491160" indent="0">
              <a:buNone/>
              <a:defRPr sz="3333"/>
            </a:lvl6pPr>
            <a:lvl7pPr marL="10189401" indent="0">
              <a:buNone/>
              <a:defRPr sz="3333"/>
            </a:lvl7pPr>
            <a:lvl8pPr marL="11887620" indent="0">
              <a:buNone/>
              <a:defRPr sz="3333"/>
            </a:lvl8pPr>
            <a:lvl9pPr marL="13585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8228" indent="0">
              <a:buNone/>
              <a:defRPr sz="10414"/>
            </a:lvl2pPr>
            <a:lvl3pPr marL="3396469" indent="0">
              <a:buNone/>
              <a:defRPr sz="8997"/>
            </a:lvl3pPr>
            <a:lvl4pPr marL="5094695" indent="0">
              <a:buNone/>
              <a:defRPr sz="7498"/>
            </a:lvl4pPr>
            <a:lvl5pPr marL="6792926" indent="0">
              <a:buNone/>
              <a:defRPr sz="7498"/>
            </a:lvl5pPr>
            <a:lvl6pPr marL="8491160" indent="0">
              <a:buNone/>
              <a:defRPr sz="7498"/>
            </a:lvl6pPr>
            <a:lvl7pPr marL="10189401" indent="0">
              <a:buNone/>
              <a:defRPr sz="7498"/>
            </a:lvl7pPr>
            <a:lvl8pPr marL="11887620" indent="0">
              <a:buNone/>
              <a:defRPr sz="7498"/>
            </a:lvl8pPr>
            <a:lvl9pPr marL="13585855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8228" indent="0">
              <a:buNone/>
              <a:defRPr sz="4583"/>
            </a:lvl2pPr>
            <a:lvl3pPr marL="3396469" indent="0">
              <a:buNone/>
              <a:defRPr sz="3747"/>
            </a:lvl3pPr>
            <a:lvl4pPr marL="5094695" indent="0">
              <a:buNone/>
              <a:defRPr sz="3333"/>
            </a:lvl4pPr>
            <a:lvl5pPr marL="6792926" indent="0">
              <a:buNone/>
              <a:defRPr sz="3333"/>
            </a:lvl5pPr>
            <a:lvl6pPr marL="8491160" indent="0">
              <a:buNone/>
              <a:defRPr sz="3333"/>
            </a:lvl6pPr>
            <a:lvl7pPr marL="10189401" indent="0">
              <a:buNone/>
              <a:defRPr sz="3333"/>
            </a:lvl7pPr>
            <a:lvl8pPr marL="11887620" indent="0">
              <a:buNone/>
              <a:defRPr sz="3333"/>
            </a:lvl8pPr>
            <a:lvl9pPr marL="13585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634" tIns="169853" rIns="339634" bIns="16985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97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42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7762" indent="0">
              <a:buNone/>
              <a:defRPr sz="6914"/>
            </a:lvl2pPr>
            <a:lvl3pPr marL="3395536" indent="0">
              <a:buNone/>
              <a:defRPr sz="6082"/>
            </a:lvl3pPr>
            <a:lvl4pPr marL="5093293" indent="0">
              <a:buNone/>
              <a:defRPr sz="5248"/>
            </a:lvl4pPr>
            <a:lvl5pPr marL="6791060" indent="0">
              <a:buNone/>
              <a:defRPr sz="5248"/>
            </a:lvl5pPr>
            <a:lvl6pPr marL="8488824" indent="0">
              <a:buNone/>
              <a:defRPr sz="5248"/>
            </a:lvl6pPr>
            <a:lvl7pPr marL="10186597" indent="0">
              <a:buNone/>
              <a:defRPr sz="5248"/>
            </a:lvl7pPr>
            <a:lvl8pPr marL="11884352" indent="0">
              <a:buNone/>
              <a:defRPr sz="5248"/>
            </a:lvl8pPr>
            <a:lvl9pPr marL="13582116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95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091" indent="0">
              <a:buNone/>
              <a:defRPr sz="6082"/>
            </a:lvl2pPr>
            <a:lvl3pPr marL="3104169" indent="0">
              <a:buNone/>
              <a:defRPr sz="5248"/>
            </a:lvl3pPr>
            <a:lvl4pPr marL="4656259" indent="0">
              <a:buNone/>
              <a:defRPr sz="4833"/>
            </a:lvl4pPr>
            <a:lvl5pPr marL="6208339" indent="0">
              <a:buNone/>
              <a:defRPr sz="4833"/>
            </a:lvl5pPr>
            <a:lvl6pPr marL="7760428" indent="0">
              <a:buNone/>
              <a:defRPr sz="4833"/>
            </a:lvl6pPr>
            <a:lvl7pPr marL="9312509" indent="0">
              <a:buNone/>
              <a:defRPr sz="4833"/>
            </a:lvl7pPr>
            <a:lvl8pPr marL="10864601" indent="0">
              <a:buNone/>
              <a:defRPr sz="4833"/>
            </a:lvl8pPr>
            <a:lvl9pPr marL="1241667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762" indent="0">
              <a:buNone/>
              <a:defRPr sz="7498" b="1"/>
            </a:lvl2pPr>
            <a:lvl3pPr marL="3395536" indent="0">
              <a:buNone/>
              <a:defRPr sz="6914" b="1"/>
            </a:lvl3pPr>
            <a:lvl4pPr marL="5093293" indent="0">
              <a:buNone/>
              <a:defRPr sz="6082" b="1"/>
            </a:lvl4pPr>
            <a:lvl5pPr marL="6791060" indent="0">
              <a:buNone/>
              <a:defRPr sz="6082" b="1"/>
            </a:lvl5pPr>
            <a:lvl6pPr marL="8488824" indent="0">
              <a:buNone/>
              <a:defRPr sz="6082" b="1"/>
            </a:lvl6pPr>
            <a:lvl7pPr marL="10186597" indent="0">
              <a:buNone/>
              <a:defRPr sz="6082" b="1"/>
            </a:lvl7pPr>
            <a:lvl8pPr marL="11884352" indent="0">
              <a:buNone/>
              <a:defRPr sz="6082" b="1"/>
            </a:lvl8pPr>
            <a:lvl9pPr marL="135821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762" indent="0">
              <a:buNone/>
              <a:defRPr sz="7498" b="1"/>
            </a:lvl2pPr>
            <a:lvl3pPr marL="3395536" indent="0">
              <a:buNone/>
              <a:defRPr sz="6914" b="1"/>
            </a:lvl3pPr>
            <a:lvl4pPr marL="5093293" indent="0">
              <a:buNone/>
              <a:defRPr sz="6082" b="1"/>
            </a:lvl4pPr>
            <a:lvl5pPr marL="6791060" indent="0">
              <a:buNone/>
              <a:defRPr sz="6082" b="1"/>
            </a:lvl5pPr>
            <a:lvl6pPr marL="8488824" indent="0">
              <a:buNone/>
              <a:defRPr sz="6082" b="1"/>
            </a:lvl6pPr>
            <a:lvl7pPr marL="10186597" indent="0">
              <a:buNone/>
              <a:defRPr sz="6082" b="1"/>
            </a:lvl7pPr>
            <a:lvl8pPr marL="11884352" indent="0">
              <a:buNone/>
              <a:defRPr sz="6082" b="1"/>
            </a:lvl8pPr>
            <a:lvl9pPr marL="135821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87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7762" indent="0">
              <a:buNone/>
              <a:defRPr sz="4583"/>
            </a:lvl2pPr>
            <a:lvl3pPr marL="3395536" indent="0">
              <a:buNone/>
              <a:defRPr sz="3747"/>
            </a:lvl3pPr>
            <a:lvl4pPr marL="5093293" indent="0">
              <a:buNone/>
              <a:defRPr sz="3333"/>
            </a:lvl4pPr>
            <a:lvl5pPr marL="6791060" indent="0">
              <a:buNone/>
              <a:defRPr sz="3333"/>
            </a:lvl5pPr>
            <a:lvl6pPr marL="8488824" indent="0">
              <a:buNone/>
              <a:defRPr sz="3333"/>
            </a:lvl6pPr>
            <a:lvl7pPr marL="10186597" indent="0">
              <a:buNone/>
              <a:defRPr sz="3333"/>
            </a:lvl7pPr>
            <a:lvl8pPr marL="11884352" indent="0">
              <a:buNone/>
              <a:defRPr sz="3333"/>
            </a:lvl8pPr>
            <a:lvl9pPr marL="135821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7762" indent="0">
              <a:buNone/>
              <a:defRPr sz="10414"/>
            </a:lvl2pPr>
            <a:lvl3pPr marL="3395536" indent="0">
              <a:buNone/>
              <a:defRPr sz="8997"/>
            </a:lvl3pPr>
            <a:lvl4pPr marL="5093293" indent="0">
              <a:buNone/>
              <a:defRPr sz="7498"/>
            </a:lvl4pPr>
            <a:lvl5pPr marL="6791060" indent="0">
              <a:buNone/>
              <a:defRPr sz="7498"/>
            </a:lvl5pPr>
            <a:lvl6pPr marL="8488824" indent="0">
              <a:buNone/>
              <a:defRPr sz="7498"/>
            </a:lvl6pPr>
            <a:lvl7pPr marL="10186597" indent="0">
              <a:buNone/>
              <a:defRPr sz="7498"/>
            </a:lvl7pPr>
            <a:lvl8pPr marL="11884352" indent="0">
              <a:buNone/>
              <a:defRPr sz="7498"/>
            </a:lvl8pPr>
            <a:lvl9pPr marL="13582116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7762" indent="0">
              <a:buNone/>
              <a:defRPr sz="4583"/>
            </a:lvl2pPr>
            <a:lvl3pPr marL="3395536" indent="0">
              <a:buNone/>
              <a:defRPr sz="3747"/>
            </a:lvl3pPr>
            <a:lvl4pPr marL="5093293" indent="0">
              <a:buNone/>
              <a:defRPr sz="3333"/>
            </a:lvl4pPr>
            <a:lvl5pPr marL="6791060" indent="0">
              <a:buNone/>
              <a:defRPr sz="3333"/>
            </a:lvl5pPr>
            <a:lvl6pPr marL="8488824" indent="0">
              <a:buNone/>
              <a:defRPr sz="3333"/>
            </a:lvl6pPr>
            <a:lvl7pPr marL="10186597" indent="0">
              <a:buNone/>
              <a:defRPr sz="3333"/>
            </a:lvl7pPr>
            <a:lvl8pPr marL="11884352" indent="0">
              <a:buNone/>
              <a:defRPr sz="3333"/>
            </a:lvl8pPr>
            <a:lvl9pPr marL="135821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541" tIns="169807" rIns="339541" bIns="1698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15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52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7293" indent="0">
              <a:buNone/>
              <a:defRPr sz="6914"/>
            </a:lvl2pPr>
            <a:lvl3pPr marL="3394602" indent="0">
              <a:buNone/>
              <a:defRPr sz="6082"/>
            </a:lvl3pPr>
            <a:lvl4pPr marL="5091892" indent="0">
              <a:buNone/>
              <a:defRPr sz="5248"/>
            </a:lvl4pPr>
            <a:lvl5pPr marL="6789194" indent="0">
              <a:buNone/>
              <a:defRPr sz="5248"/>
            </a:lvl5pPr>
            <a:lvl6pPr marL="8486491" indent="0">
              <a:buNone/>
              <a:defRPr sz="5248"/>
            </a:lvl6pPr>
            <a:lvl7pPr marL="10183796" indent="0">
              <a:buNone/>
              <a:defRPr sz="5248"/>
            </a:lvl7pPr>
            <a:lvl8pPr marL="11881083" indent="0">
              <a:buNone/>
              <a:defRPr sz="5248"/>
            </a:lvl8pPr>
            <a:lvl9pPr marL="13578380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293" indent="0">
              <a:buNone/>
              <a:defRPr sz="7498" b="1"/>
            </a:lvl2pPr>
            <a:lvl3pPr marL="3394602" indent="0">
              <a:buNone/>
              <a:defRPr sz="6914" b="1"/>
            </a:lvl3pPr>
            <a:lvl4pPr marL="5091892" indent="0">
              <a:buNone/>
              <a:defRPr sz="6082" b="1"/>
            </a:lvl4pPr>
            <a:lvl5pPr marL="6789194" indent="0">
              <a:buNone/>
              <a:defRPr sz="6082" b="1"/>
            </a:lvl5pPr>
            <a:lvl6pPr marL="8486491" indent="0">
              <a:buNone/>
              <a:defRPr sz="6082" b="1"/>
            </a:lvl6pPr>
            <a:lvl7pPr marL="10183796" indent="0">
              <a:buNone/>
              <a:defRPr sz="6082" b="1"/>
            </a:lvl7pPr>
            <a:lvl8pPr marL="11881083" indent="0">
              <a:buNone/>
              <a:defRPr sz="6082" b="1"/>
            </a:lvl8pPr>
            <a:lvl9pPr marL="1357838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293" indent="0">
              <a:buNone/>
              <a:defRPr sz="7498" b="1"/>
            </a:lvl2pPr>
            <a:lvl3pPr marL="3394602" indent="0">
              <a:buNone/>
              <a:defRPr sz="6914" b="1"/>
            </a:lvl3pPr>
            <a:lvl4pPr marL="5091892" indent="0">
              <a:buNone/>
              <a:defRPr sz="6082" b="1"/>
            </a:lvl4pPr>
            <a:lvl5pPr marL="6789194" indent="0">
              <a:buNone/>
              <a:defRPr sz="6082" b="1"/>
            </a:lvl5pPr>
            <a:lvl6pPr marL="8486491" indent="0">
              <a:buNone/>
              <a:defRPr sz="6082" b="1"/>
            </a:lvl6pPr>
            <a:lvl7pPr marL="10183796" indent="0">
              <a:buNone/>
              <a:defRPr sz="6082" b="1"/>
            </a:lvl7pPr>
            <a:lvl8pPr marL="11881083" indent="0">
              <a:buNone/>
              <a:defRPr sz="6082" b="1"/>
            </a:lvl8pPr>
            <a:lvl9pPr marL="1357838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94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7293" indent="0">
              <a:buNone/>
              <a:defRPr sz="4583"/>
            </a:lvl2pPr>
            <a:lvl3pPr marL="3394602" indent="0">
              <a:buNone/>
              <a:defRPr sz="3747"/>
            </a:lvl3pPr>
            <a:lvl4pPr marL="5091892" indent="0">
              <a:buNone/>
              <a:defRPr sz="3333"/>
            </a:lvl4pPr>
            <a:lvl5pPr marL="6789194" indent="0">
              <a:buNone/>
              <a:defRPr sz="3333"/>
            </a:lvl5pPr>
            <a:lvl6pPr marL="8486491" indent="0">
              <a:buNone/>
              <a:defRPr sz="3333"/>
            </a:lvl6pPr>
            <a:lvl7pPr marL="10183796" indent="0">
              <a:buNone/>
              <a:defRPr sz="3333"/>
            </a:lvl7pPr>
            <a:lvl8pPr marL="11881083" indent="0">
              <a:buNone/>
              <a:defRPr sz="3333"/>
            </a:lvl8pPr>
            <a:lvl9pPr marL="1357838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7293" indent="0">
              <a:buNone/>
              <a:defRPr sz="10414"/>
            </a:lvl2pPr>
            <a:lvl3pPr marL="3394602" indent="0">
              <a:buNone/>
              <a:defRPr sz="8997"/>
            </a:lvl3pPr>
            <a:lvl4pPr marL="5091892" indent="0">
              <a:buNone/>
              <a:defRPr sz="7498"/>
            </a:lvl4pPr>
            <a:lvl5pPr marL="6789194" indent="0">
              <a:buNone/>
              <a:defRPr sz="7498"/>
            </a:lvl5pPr>
            <a:lvl6pPr marL="8486491" indent="0">
              <a:buNone/>
              <a:defRPr sz="7498"/>
            </a:lvl6pPr>
            <a:lvl7pPr marL="10183796" indent="0">
              <a:buNone/>
              <a:defRPr sz="7498"/>
            </a:lvl7pPr>
            <a:lvl8pPr marL="11881083" indent="0">
              <a:buNone/>
              <a:defRPr sz="7498"/>
            </a:lvl8pPr>
            <a:lvl9pPr marL="13578380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7293" indent="0">
              <a:buNone/>
              <a:defRPr sz="4583"/>
            </a:lvl2pPr>
            <a:lvl3pPr marL="3394602" indent="0">
              <a:buNone/>
              <a:defRPr sz="3747"/>
            </a:lvl3pPr>
            <a:lvl4pPr marL="5091892" indent="0">
              <a:buNone/>
              <a:defRPr sz="3333"/>
            </a:lvl4pPr>
            <a:lvl5pPr marL="6789194" indent="0">
              <a:buNone/>
              <a:defRPr sz="3333"/>
            </a:lvl5pPr>
            <a:lvl6pPr marL="8486491" indent="0">
              <a:buNone/>
              <a:defRPr sz="3333"/>
            </a:lvl6pPr>
            <a:lvl7pPr marL="10183796" indent="0">
              <a:buNone/>
              <a:defRPr sz="3333"/>
            </a:lvl7pPr>
            <a:lvl8pPr marL="11881083" indent="0">
              <a:buNone/>
              <a:defRPr sz="3333"/>
            </a:lvl8pPr>
            <a:lvl9pPr marL="1357838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447" tIns="169761" rIns="339447" bIns="1697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2091" indent="0">
              <a:buNone/>
              <a:defRPr sz="6914" b="1"/>
            </a:lvl2pPr>
            <a:lvl3pPr marL="3104169" indent="0">
              <a:buNone/>
              <a:defRPr sz="6082" b="1"/>
            </a:lvl3pPr>
            <a:lvl4pPr marL="4656259" indent="0">
              <a:buNone/>
              <a:defRPr sz="5248" b="1"/>
            </a:lvl4pPr>
            <a:lvl5pPr marL="6208339" indent="0">
              <a:buNone/>
              <a:defRPr sz="5248" b="1"/>
            </a:lvl5pPr>
            <a:lvl6pPr marL="7760428" indent="0">
              <a:buNone/>
              <a:defRPr sz="5248" b="1"/>
            </a:lvl6pPr>
            <a:lvl7pPr marL="9312509" indent="0">
              <a:buNone/>
              <a:defRPr sz="5248" b="1"/>
            </a:lvl7pPr>
            <a:lvl8pPr marL="10864601" indent="0">
              <a:buNone/>
              <a:defRPr sz="5248" b="1"/>
            </a:lvl8pPr>
            <a:lvl9pPr marL="1241667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2091" indent="0">
              <a:buNone/>
              <a:defRPr sz="6914" b="1"/>
            </a:lvl2pPr>
            <a:lvl3pPr marL="3104169" indent="0">
              <a:buNone/>
              <a:defRPr sz="6082" b="1"/>
            </a:lvl3pPr>
            <a:lvl4pPr marL="4656259" indent="0">
              <a:buNone/>
              <a:defRPr sz="5248" b="1"/>
            </a:lvl4pPr>
            <a:lvl5pPr marL="6208339" indent="0">
              <a:buNone/>
              <a:defRPr sz="5248" b="1"/>
            </a:lvl5pPr>
            <a:lvl6pPr marL="7760428" indent="0">
              <a:buNone/>
              <a:defRPr sz="5248" b="1"/>
            </a:lvl6pPr>
            <a:lvl7pPr marL="9312509" indent="0">
              <a:buNone/>
              <a:defRPr sz="5248" b="1"/>
            </a:lvl7pPr>
            <a:lvl8pPr marL="10864601" indent="0">
              <a:buNone/>
              <a:defRPr sz="5248" b="1"/>
            </a:lvl8pPr>
            <a:lvl9pPr marL="1241667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22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56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6827" indent="0">
              <a:buNone/>
              <a:defRPr sz="6914"/>
            </a:lvl2pPr>
            <a:lvl3pPr marL="3393668" indent="0">
              <a:buNone/>
              <a:defRPr sz="6082"/>
            </a:lvl3pPr>
            <a:lvl4pPr marL="5090490" indent="0">
              <a:buNone/>
              <a:defRPr sz="5248"/>
            </a:lvl4pPr>
            <a:lvl5pPr marL="6787325" indent="0">
              <a:buNone/>
              <a:defRPr sz="5248"/>
            </a:lvl5pPr>
            <a:lvl6pPr marL="8484155" indent="0">
              <a:buNone/>
              <a:defRPr sz="5248"/>
            </a:lvl6pPr>
            <a:lvl7pPr marL="10180996" indent="0">
              <a:buNone/>
              <a:defRPr sz="5248"/>
            </a:lvl7pPr>
            <a:lvl8pPr marL="11877814" indent="0">
              <a:buNone/>
              <a:defRPr sz="5248"/>
            </a:lvl8pPr>
            <a:lvl9pPr marL="13574647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827" indent="0">
              <a:buNone/>
              <a:defRPr sz="7498" b="1"/>
            </a:lvl2pPr>
            <a:lvl3pPr marL="3393668" indent="0">
              <a:buNone/>
              <a:defRPr sz="6914" b="1"/>
            </a:lvl3pPr>
            <a:lvl4pPr marL="5090490" indent="0">
              <a:buNone/>
              <a:defRPr sz="6082" b="1"/>
            </a:lvl4pPr>
            <a:lvl5pPr marL="6787325" indent="0">
              <a:buNone/>
              <a:defRPr sz="6082" b="1"/>
            </a:lvl5pPr>
            <a:lvl6pPr marL="8484155" indent="0">
              <a:buNone/>
              <a:defRPr sz="6082" b="1"/>
            </a:lvl6pPr>
            <a:lvl7pPr marL="10180996" indent="0">
              <a:buNone/>
              <a:defRPr sz="6082" b="1"/>
            </a:lvl7pPr>
            <a:lvl8pPr marL="11877814" indent="0">
              <a:buNone/>
              <a:defRPr sz="6082" b="1"/>
            </a:lvl8pPr>
            <a:lvl9pPr marL="135746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7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827" indent="0">
              <a:buNone/>
              <a:defRPr sz="7498" b="1"/>
            </a:lvl2pPr>
            <a:lvl3pPr marL="3393668" indent="0">
              <a:buNone/>
              <a:defRPr sz="6914" b="1"/>
            </a:lvl3pPr>
            <a:lvl4pPr marL="5090490" indent="0">
              <a:buNone/>
              <a:defRPr sz="6082" b="1"/>
            </a:lvl4pPr>
            <a:lvl5pPr marL="6787325" indent="0">
              <a:buNone/>
              <a:defRPr sz="6082" b="1"/>
            </a:lvl5pPr>
            <a:lvl6pPr marL="8484155" indent="0">
              <a:buNone/>
              <a:defRPr sz="6082" b="1"/>
            </a:lvl6pPr>
            <a:lvl7pPr marL="10180996" indent="0">
              <a:buNone/>
              <a:defRPr sz="6082" b="1"/>
            </a:lvl7pPr>
            <a:lvl8pPr marL="11877814" indent="0">
              <a:buNone/>
              <a:defRPr sz="6082" b="1"/>
            </a:lvl8pPr>
            <a:lvl9pPr marL="135746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6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0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6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6827" indent="0">
              <a:buNone/>
              <a:defRPr sz="4583"/>
            </a:lvl2pPr>
            <a:lvl3pPr marL="3393668" indent="0">
              <a:buNone/>
              <a:defRPr sz="3747"/>
            </a:lvl3pPr>
            <a:lvl4pPr marL="5090490" indent="0">
              <a:buNone/>
              <a:defRPr sz="3333"/>
            </a:lvl4pPr>
            <a:lvl5pPr marL="6787325" indent="0">
              <a:buNone/>
              <a:defRPr sz="3333"/>
            </a:lvl5pPr>
            <a:lvl6pPr marL="8484155" indent="0">
              <a:buNone/>
              <a:defRPr sz="3333"/>
            </a:lvl6pPr>
            <a:lvl7pPr marL="10180996" indent="0">
              <a:buNone/>
              <a:defRPr sz="3333"/>
            </a:lvl7pPr>
            <a:lvl8pPr marL="11877814" indent="0">
              <a:buNone/>
              <a:defRPr sz="3333"/>
            </a:lvl8pPr>
            <a:lvl9pPr marL="135746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6827" indent="0">
              <a:buNone/>
              <a:defRPr sz="10414"/>
            </a:lvl2pPr>
            <a:lvl3pPr marL="3393668" indent="0">
              <a:buNone/>
              <a:defRPr sz="8997"/>
            </a:lvl3pPr>
            <a:lvl4pPr marL="5090490" indent="0">
              <a:buNone/>
              <a:defRPr sz="7498"/>
            </a:lvl4pPr>
            <a:lvl5pPr marL="6787325" indent="0">
              <a:buNone/>
              <a:defRPr sz="7498"/>
            </a:lvl5pPr>
            <a:lvl6pPr marL="8484155" indent="0">
              <a:buNone/>
              <a:defRPr sz="7498"/>
            </a:lvl6pPr>
            <a:lvl7pPr marL="10180996" indent="0">
              <a:buNone/>
              <a:defRPr sz="7498"/>
            </a:lvl7pPr>
            <a:lvl8pPr marL="11877814" indent="0">
              <a:buNone/>
              <a:defRPr sz="7498"/>
            </a:lvl8pPr>
            <a:lvl9pPr marL="13574647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6827" indent="0">
              <a:buNone/>
              <a:defRPr sz="4583"/>
            </a:lvl2pPr>
            <a:lvl3pPr marL="3393668" indent="0">
              <a:buNone/>
              <a:defRPr sz="3747"/>
            </a:lvl3pPr>
            <a:lvl4pPr marL="5090490" indent="0">
              <a:buNone/>
              <a:defRPr sz="3333"/>
            </a:lvl4pPr>
            <a:lvl5pPr marL="6787325" indent="0">
              <a:buNone/>
              <a:defRPr sz="3333"/>
            </a:lvl5pPr>
            <a:lvl6pPr marL="8484155" indent="0">
              <a:buNone/>
              <a:defRPr sz="3333"/>
            </a:lvl6pPr>
            <a:lvl7pPr marL="10180996" indent="0">
              <a:buNone/>
              <a:defRPr sz="3333"/>
            </a:lvl7pPr>
            <a:lvl8pPr marL="11877814" indent="0">
              <a:buNone/>
              <a:defRPr sz="3333"/>
            </a:lvl8pPr>
            <a:lvl9pPr marL="135746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353" tIns="169718" rIns="339353" bIns="1697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34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5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6356" indent="0">
              <a:buNone/>
              <a:defRPr sz="6914"/>
            </a:lvl2pPr>
            <a:lvl3pPr marL="3392734" indent="0">
              <a:buNone/>
              <a:defRPr sz="6082"/>
            </a:lvl3pPr>
            <a:lvl4pPr marL="5089088" indent="0">
              <a:buNone/>
              <a:defRPr sz="5248"/>
            </a:lvl4pPr>
            <a:lvl5pPr marL="6785459" indent="0">
              <a:buNone/>
              <a:defRPr sz="5248"/>
            </a:lvl5pPr>
            <a:lvl6pPr marL="8481819" indent="0">
              <a:buNone/>
              <a:defRPr sz="5248"/>
            </a:lvl6pPr>
            <a:lvl7pPr marL="10178200" indent="0">
              <a:buNone/>
              <a:defRPr sz="5248"/>
            </a:lvl7pPr>
            <a:lvl8pPr marL="11874547" indent="0">
              <a:buNone/>
              <a:defRPr sz="5248"/>
            </a:lvl8pPr>
            <a:lvl9pPr marL="13570914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356" indent="0">
              <a:buNone/>
              <a:defRPr sz="7498" b="1"/>
            </a:lvl2pPr>
            <a:lvl3pPr marL="3392734" indent="0">
              <a:buNone/>
              <a:defRPr sz="6914" b="1"/>
            </a:lvl3pPr>
            <a:lvl4pPr marL="5089088" indent="0">
              <a:buNone/>
              <a:defRPr sz="6082" b="1"/>
            </a:lvl4pPr>
            <a:lvl5pPr marL="6785459" indent="0">
              <a:buNone/>
              <a:defRPr sz="6082" b="1"/>
            </a:lvl5pPr>
            <a:lvl6pPr marL="8481819" indent="0">
              <a:buNone/>
              <a:defRPr sz="6082" b="1"/>
            </a:lvl6pPr>
            <a:lvl7pPr marL="10178200" indent="0">
              <a:buNone/>
              <a:defRPr sz="6082" b="1"/>
            </a:lvl7pPr>
            <a:lvl8pPr marL="11874547" indent="0">
              <a:buNone/>
              <a:defRPr sz="6082" b="1"/>
            </a:lvl8pPr>
            <a:lvl9pPr marL="1357091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3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356" indent="0">
              <a:buNone/>
              <a:defRPr sz="7498" b="1"/>
            </a:lvl2pPr>
            <a:lvl3pPr marL="3392734" indent="0">
              <a:buNone/>
              <a:defRPr sz="6914" b="1"/>
            </a:lvl3pPr>
            <a:lvl4pPr marL="5089088" indent="0">
              <a:buNone/>
              <a:defRPr sz="6082" b="1"/>
            </a:lvl4pPr>
            <a:lvl5pPr marL="6785459" indent="0">
              <a:buNone/>
              <a:defRPr sz="6082" b="1"/>
            </a:lvl5pPr>
            <a:lvl6pPr marL="8481819" indent="0">
              <a:buNone/>
              <a:defRPr sz="6082" b="1"/>
            </a:lvl6pPr>
            <a:lvl7pPr marL="10178200" indent="0">
              <a:buNone/>
              <a:defRPr sz="6082" b="1"/>
            </a:lvl7pPr>
            <a:lvl8pPr marL="11874547" indent="0">
              <a:buNone/>
              <a:defRPr sz="6082" b="1"/>
            </a:lvl8pPr>
            <a:lvl9pPr marL="1357091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3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1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23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1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6356" indent="0">
              <a:buNone/>
              <a:defRPr sz="4583"/>
            </a:lvl2pPr>
            <a:lvl3pPr marL="3392734" indent="0">
              <a:buNone/>
              <a:defRPr sz="3747"/>
            </a:lvl3pPr>
            <a:lvl4pPr marL="5089088" indent="0">
              <a:buNone/>
              <a:defRPr sz="3333"/>
            </a:lvl4pPr>
            <a:lvl5pPr marL="6785459" indent="0">
              <a:buNone/>
              <a:defRPr sz="3333"/>
            </a:lvl5pPr>
            <a:lvl6pPr marL="8481819" indent="0">
              <a:buNone/>
              <a:defRPr sz="3333"/>
            </a:lvl6pPr>
            <a:lvl7pPr marL="10178200" indent="0">
              <a:buNone/>
              <a:defRPr sz="3333"/>
            </a:lvl7pPr>
            <a:lvl8pPr marL="11874547" indent="0">
              <a:buNone/>
              <a:defRPr sz="3333"/>
            </a:lvl8pPr>
            <a:lvl9pPr marL="1357091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6356" indent="0">
              <a:buNone/>
              <a:defRPr sz="10414"/>
            </a:lvl2pPr>
            <a:lvl3pPr marL="3392734" indent="0">
              <a:buNone/>
              <a:defRPr sz="8997"/>
            </a:lvl3pPr>
            <a:lvl4pPr marL="5089088" indent="0">
              <a:buNone/>
              <a:defRPr sz="7498"/>
            </a:lvl4pPr>
            <a:lvl5pPr marL="6785459" indent="0">
              <a:buNone/>
              <a:defRPr sz="7498"/>
            </a:lvl5pPr>
            <a:lvl6pPr marL="8481819" indent="0">
              <a:buNone/>
              <a:defRPr sz="7498"/>
            </a:lvl6pPr>
            <a:lvl7pPr marL="10178200" indent="0">
              <a:buNone/>
              <a:defRPr sz="7498"/>
            </a:lvl7pPr>
            <a:lvl8pPr marL="11874547" indent="0">
              <a:buNone/>
              <a:defRPr sz="7498"/>
            </a:lvl8pPr>
            <a:lvl9pPr marL="13570914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6356" indent="0">
              <a:buNone/>
              <a:defRPr sz="4583"/>
            </a:lvl2pPr>
            <a:lvl3pPr marL="3392734" indent="0">
              <a:buNone/>
              <a:defRPr sz="3747"/>
            </a:lvl3pPr>
            <a:lvl4pPr marL="5089088" indent="0">
              <a:buNone/>
              <a:defRPr sz="3333"/>
            </a:lvl4pPr>
            <a:lvl5pPr marL="6785459" indent="0">
              <a:buNone/>
              <a:defRPr sz="3333"/>
            </a:lvl5pPr>
            <a:lvl6pPr marL="8481819" indent="0">
              <a:buNone/>
              <a:defRPr sz="3333"/>
            </a:lvl6pPr>
            <a:lvl7pPr marL="10178200" indent="0">
              <a:buNone/>
              <a:defRPr sz="3333"/>
            </a:lvl7pPr>
            <a:lvl8pPr marL="11874547" indent="0">
              <a:buNone/>
              <a:defRPr sz="3333"/>
            </a:lvl8pPr>
            <a:lvl9pPr marL="1357091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259" tIns="169672" rIns="339259" bIns="1696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8990307"/>
            <a:ext cx="9121140" cy="246675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53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67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5889" indent="0">
              <a:buNone/>
              <a:defRPr sz="6914"/>
            </a:lvl2pPr>
            <a:lvl3pPr marL="3391803" indent="0">
              <a:buNone/>
              <a:defRPr sz="6082"/>
            </a:lvl3pPr>
            <a:lvl4pPr marL="5087690" indent="0">
              <a:buNone/>
              <a:defRPr sz="5248"/>
            </a:lvl4pPr>
            <a:lvl5pPr marL="6783593" indent="0">
              <a:buNone/>
              <a:defRPr sz="5248"/>
            </a:lvl5pPr>
            <a:lvl6pPr marL="8479483" indent="0">
              <a:buNone/>
              <a:defRPr sz="5248"/>
            </a:lvl6pPr>
            <a:lvl7pPr marL="10175396" indent="0">
              <a:buNone/>
              <a:defRPr sz="5248"/>
            </a:lvl7pPr>
            <a:lvl8pPr marL="11871282" indent="0">
              <a:buNone/>
              <a:defRPr sz="5248"/>
            </a:lvl8pPr>
            <a:lvl9pPr marL="13567181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889" indent="0">
              <a:buNone/>
              <a:defRPr sz="7498" b="1"/>
            </a:lvl2pPr>
            <a:lvl3pPr marL="3391803" indent="0">
              <a:buNone/>
              <a:defRPr sz="6914" b="1"/>
            </a:lvl3pPr>
            <a:lvl4pPr marL="5087690" indent="0">
              <a:buNone/>
              <a:defRPr sz="6082" b="1"/>
            </a:lvl4pPr>
            <a:lvl5pPr marL="6783593" indent="0">
              <a:buNone/>
              <a:defRPr sz="6082" b="1"/>
            </a:lvl5pPr>
            <a:lvl6pPr marL="8479483" indent="0">
              <a:buNone/>
              <a:defRPr sz="6082" b="1"/>
            </a:lvl6pPr>
            <a:lvl7pPr marL="10175396" indent="0">
              <a:buNone/>
              <a:defRPr sz="6082" b="1"/>
            </a:lvl7pPr>
            <a:lvl8pPr marL="11871282" indent="0">
              <a:buNone/>
              <a:defRPr sz="6082" b="1"/>
            </a:lvl8pPr>
            <a:lvl9pPr marL="135671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8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889" indent="0">
              <a:buNone/>
              <a:defRPr sz="7498" b="1"/>
            </a:lvl2pPr>
            <a:lvl3pPr marL="3391803" indent="0">
              <a:buNone/>
              <a:defRPr sz="6914" b="1"/>
            </a:lvl3pPr>
            <a:lvl4pPr marL="5087690" indent="0">
              <a:buNone/>
              <a:defRPr sz="6082" b="1"/>
            </a:lvl4pPr>
            <a:lvl5pPr marL="6783593" indent="0">
              <a:buNone/>
              <a:defRPr sz="6082" b="1"/>
            </a:lvl5pPr>
            <a:lvl6pPr marL="8479483" indent="0">
              <a:buNone/>
              <a:defRPr sz="6082" b="1"/>
            </a:lvl6pPr>
            <a:lvl7pPr marL="10175396" indent="0">
              <a:buNone/>
              <a:defRPr sz="6082" b="1"/>
            </a:lvl7pPr>
            <a:lvl8pPr marL="11871282" indent="0">
              <a:buNone/>
              <a:defRPr sz="6082" b="1"/>
            </a:lvl8pPr>
            <a:lvl9pPr marL="135671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8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34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5889" indent="0">
              <a:buNone/>
              <a:defRPr sz="4583"/>
            </a:lvl2pPr>
            <a:lvl3pPr marL="3391803" indent="0">
              <a:buNone/>
              <a:defRPr sz="3747"/>
            </a:lvl3pPr>
            <a:lvl4pPr marL="5087690" indent="0">
              <a:buNone/>
              <a:defRPr sz="3333"/>
            </a:lvl4pPr>
            <a:lvl5pPr marL="6783593" indent="0">
              <a:buNone/>
              <a:defRPr sz="3333"/>
            </a:lvl5pPr>
            <a:lvl6pPr marL="8479483" indent="0">
              <a:buNone/>
              <a:defRPr sz="3333"/>
            </a:lvl6pPr>
            <a:lvl7pPr marL="10175396" indent="0">
              <a:buNone/>
              <a:defRPr sz="3333"/>
            </a:lvl7pPr>
            <a:lvl8pPr marL="11871282" indent="0">
              <a:buNone/>
              <a:defRPr sz="3333"/>
            </a:lvl8pPr>
            <a:lvl9pPr marL="135671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5889" indent="0">
              <a:buNone/>
              <a:defRPr sz="10414"/>
            </a:lvl2pPr>
            <a:lvl3pPr marL="3391803" indent="0">
              <a:buNone/>
              <a:defRPr sz="8997"/>
            </a:lvl3pPr>
            <a:lvl4pPr marL="5087690" indent="0">
              <a:buNone/>
              <a:defRPr sz="7498"/>
            </a:lvl4pPr>
            <a:lvl5pPr marL="6783593" indent="0">
              <a:buNone/>
              <a:defRPr sz="7498"/>
            </a:lvl5pPr>
            <a:lvl6pPr marL="8479483" indent="0">
              <a:buNone/>
              <a:defRPr sz="7498"/>
            </a:lvl6pPr>
            <a:lvl7pPr marL="10175396" indent="0">
              <a:buNone/>
              <a:defRPr sz="7498"/>
            </a:lvl7pPr>
            <a:lvl8pPr marL="11871282" indent="0">
              <a:buNone/>
              <a:defRPr sz="7498"/>
            </a:lvl8pPr>
            <a:lvl9pPr marL="13567181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5889" indent="0">
              <a:buNone/>
              <a:defRPr sz="4583"/>
            </a:lvl2pPr>
            <a:lvl3pPr marL="3391803" indent="0">
              <a:buNone/>
              <a:defRPr sz="3747"/>
            </a:lvl3pPr>
            <a:lvl4pPr marL="5087690" indent="0">
              <a:buNone/>
              <a:defRPr sz="3333"/>
            </a:lvl4pPr>
            <a:lvl5pPr marL="6783593" indent="0">
              <a:buNone/>
              <a:defRPr sz="3333"/>
            </a:lvl5pPr>
            <a:lvl6pPr marL="8479483" indent="0">
              <a:buNone/>
              <a:defRPr sz="3333"/>
            </a:lvl6pPr>
            <a:lvl7pPr marL="10175396" indent="0">
              <a:buNone/>
              <a:defRPr sz="3333"/>
            </a:lvl7pPr>
            <a:lvl8pPr marL="11871282" indent="0">
              <a:buNone/>
              <a:defRPr sz="3333"/>
            </a:lvl8pPr>
            <a:lvl9pPr marL="135671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8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2091" indent="0">
              <a:buNone/>
              <a:defRPr sz="4164"/>
            </a:lvl2pPr>
            <a:lvl3pPr marL="3104169" indent="0">
              <a:buNone/>
              <a:defRPr sz="3333"/>
            </a:lvl3pPr>
            <a:lvl4pPr marL="4656259" indent="0">
              <a:buNone/>
              <a:defRPr sz="3165"/>
            </a:lvl4pPr>
            <a:lvl5pPr marL="6208339" indent="0">
              <a:buNone/>
              <a:defRPr sz="3165"/>
            </a:lvl5pPr>
            <a:lvl6pPr marL="7760428" indent="0">
              <a:buNone/>
              <a:defRPr sz="3165"/>
            </a:lvl6pPr>
            <a:lvl7pPr marL="9312509" indent="0">
              <a:buNone/>
              <a:defRPr sz="3165"/>
            </a:lvl7pPr>
            <a:lvl8pPr marL="10864601" indent="0">
              <a:buNone/>
              <a:defRPr sz="3165"/>
            </a:lvl8pPr>
            <a:lvl9pPr marL="1241667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59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74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5423" indent="0">
              <a:buNone/>
              <a:defRPr sz="6914"/>
            </a:lvl2pPr>
            <a:lvl3pPr marL="3390866" indent="0">
              <a:buNone/>
              <a:defRPr sz="6082"/>
            </a:lvl3pPr>
            <a:lvl4pPr marL="5086291" indent="0">
              <a:buNone/>
              <a:defRPr sz="5248"/>
            </a:lvl4pPr>
            <a:lvl5pPr marL="6781727" indent="0">
              <a:buNone/>
              <a:defRPr sz="5248"/>
            </a:lvl5pPr>
            <a:lvl6pPr marL="8477154" indent="0">
              <a:buNone/>
              <a:defRPr sz="5248"/>
            </a:lvl6pPr>
            <a:lvl7pPr marL="10172596" indent="0">
              <a:buNone/>
              <a:defRPr sz="5248"/>
            </a:lvl7pPr>
            <a:lvl8pPr marL="11868017" indent="0">
              <a:buNone/>
              <a:defRPr sz="5248"/>
            </a:lvl8pPr>
            <a:lvl9pPr marL="13563447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423" indent="0">
              <a:buNone/>
              <a:defRPr sz="7498" b="1"/>
            </a:lvl2pPr>
            <a:lvl3pPr marL="3390866" indent="0">
              <a:buNone/>
              <a:defRPr sz="6914" b="1"/>
            </a:lvl3pPr>
            <a:lvl4pPr marL="5086291" indent="0">
              <a:buNone/>
              <a:defRPr sz="6082" b="1"/>
            </a:lvl4pPr>
            <a:lvl5pPr marL="6781727" indent="0">
              <a:buNone/>
              <a:defRPr sz="6082" b="1"/>
            </a:lvl5pPr>
            <a:lvl6pPr marL="8477154" indent="0">
              <a:buNone/>
              <a:defRPr sz="6082" b="1"/>
            </a:lvl6pPr>
            <a:lvl7pPr marL="10172596" indent="0">
              <a:buNone/>
              <a:defRPr sz="6082" b="1"/>
            </a:lvl7pPr>
            <a:lvl8pPr marL="11868017" indent="0">
              <a:buNone/>
              <a:defRPr sz="6082" b="1"/>
            </a:lvl8pPr>
            <a:lvl9pPr marL="135634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1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423" indent="0">
              <a:buNone/>
              <a:defRPr sz="7498" b="1"/>
            </a:lvl2pPr>
            <a:lvl3pPr marL="3390866" indent="0">
              <a:buNone/>
              <a:defRPr sz="6914" b="1"/>
            </a:lvl3pPr>
            <a:lvl4pPr marL="5086291" indent="0">
              <a:buNone/>
              <a:defRPr sz="6082" b="1"/>
            </a:lvl4pPr>
            <a:lvl5pPr marL="6781727" indent="0">
              <a:buNone/>
              <a:defRPr sz="6082" b="1"/>
            </a:lvl5pPr>
            <a:lvl6pPr marL="8477154" indent="0">
              <a:buNone/>
              <a:defRPr sz="6082" b="1"/>
            </a:lvl6pPr>
            <a:lvl7pPr marL="10172596" indent="0">
              <a:buNone/>
              <a:defRPr sz="6082" b="1"/>
            </a:lvl7pPr>
            <a:lvl8pPr marL="11868017" indent="0">
              <a:buNone/>
              <a:defRPr sz="6082" b="1"/>
            </a:lvl8pPr>
            <a:lvl9pPr marL="135634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1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45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5423" indent="0">
              <a:buNone/>
              <a:defRPr sz="4583"/>
            </a:lvl2pPr>
            <a:lvl3pPr marL="3390866" indent="0">
              <a:buNone/>
              <a:defRPr sz="3747"/>
            </a:lvl3pPr>
            <a:lvl4pPr marL="5086291" indent="0">
              <a:buNone/>
              <a:defRPr sz="3333"/>
            </a:lvl4pPr>
            <a:lvl5pPr marL="6781727" indent="0">
              <a:buNone/>
              <a:defRPr sz="3333"/>
            </a:lvl5pPr>
            <a:lvl6pPr marL="8477154" indent="0">
              <a:buNone/>
              <a:defRPr sz="3333"/>
            </a:lvl6pPr>
            <a:lvl7pPr marL="10172596" indent="0">
              <a:buNone/>
              <a:defRPr sz="3333"/>
            </a:lvl7pPr>
            <a:lvl8pPr marL="11868017" indent="0">
              <a:buNone/>
              <a:defRPr sz="3333"/>
            </a:lvl8pPr>
            <a:lvl9pPr marL="135634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2091" indent="0">
              <a:buNone/>
              <a:defRPr sz="9412"/>
            </a:lvl2pPr>
            <a:lvl3pPr marL="3104169" indent="0">
              <a:buNone/>
              <a:defRPr sz="8331"/>
            </a:lvl3pPr>
            <a:lvl4pPr marL="4656259" indent="0">
              <a:buNone/>
              <a:defRPr sz="6914"/>
            </a:lvl4pPr>
            <a:lvl5pPr marL="6208339" indent="0">
              <a:buNone/>
              <a:defRPr sz="6914"/>
            </a:lvl5pPr>
            <a:lvl6pPr marL="7760428" indent="0">
              <a:buNone/>
              <a:defRPr sz="6914"/>
            </a:lvl6pPr>
            <a:lvl7pPr marL="9312509" indent="0">
              <a:buNone/>
              <a:defRPr sz="6914"/>
            </a:lvl7pPr>
            <a:lvl8pPr marL="10864601" indent="0">
              <a:buNone/>
              <a:defRPr sz="6914"/>
            </a:lvl8pPr>
            <a:lvl9pPr marL="1241667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2091" indent="0">
              <a:buNone/>
              <a:defRPr sz="4164"/>
            </a:lvl2pPr>
            <a:lvl3pPr marL="3104169" indent="0">
              <a:buNone/>
              <a:defRPr sz="3333"/>
            </a:lvl3pPr>
            <a:lvl4pPr marL="4656259" indent="0">
              <a:buNone/>
              <a:defRPr sz="3165"/>
            </a:lvl4pPr>
            <a:lvl5pPr marL="6208339" indent="0">
              <a:buNone/>
              <a:defRPr sz="3165"/>
            </a:lvl5pPr>
            <a:lvl6pPr marL="7760428" indent="0">
              <a:buNone/>
              <a:defRPr sz="3165"/>
            </a:lvl6pPr>
            <a:lvl7pPr marL="9312509" indent="0">
              <a:buNone/>
              <a:defRPr sz="3165"/>
            </a:lvl7pPr>
            <a:lvl8pPr marL="10864601" indent="0">
              <a:buNone/>
              <a:defRPr sz="3165"/>
            </a:lvl8pPr>
            <a:lvl9pPr marL="1241667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5423" indent="0">
              <a:buNone/>
              <a:defRPr sz="10414"/>
            </a:lvl2pPr>
            <a:lvl3pPr marL="3390866" indent="0">
              <a:buNone/>
              <a:defRPr sz="8997"/>
            </a:lvl3pPr>
            <a:lvl4pPr marL="5086291" indent="0">
              <a:buNone/>
              <a:defRPr sz="7498"/>
            </a:lvl4pPr>
            <a:lvl5pPr marL="6781727" indent="0">
              <a:buNone/>
              <a:defRPr sz="7498"/>
            </a:lvl5pPr>
            <a:lvl6pPr marL="8477154" indent="0">
              <a:buNone/>
              <a:defRPr sz="7498"/>
            </a:lvl6pPr>
            <a:lvl7pPr marL="10172596" indent="0">
              <a:buNone/>
              <a:defRPr sz="7498"/>
            </a:lvl7pPr>
            <a:lvl8pPr marL="11868017" indent="0">
              <a:buNone/>
              <a:defRPr sz="7498"/>
            </a:lvl8pPr>
            <a:lvl9pPr marL="13563447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5423" indent="0">
              <a:buNone/>
              <a:defRPr sz="4583"/>
            </a:lvl2pPr>
            <a:lvl3pPr marL="3390866" indent="0">
              <a:buNone/>
              <a:defRPr sz="3747"/>
            </a:lvl3pPr>
            <a:lvl4pPr marL="5086291" indent="0">
              <a:buNone/>
              <a:defRPr sz="3333"/>
            </a:lvl4pPr>
            <a:lvl5pPr marL="6781727" indent="0">
              <a:buNone/>
              <a:defRPr sz="3333"/>
            </a:lvl5pPr>
            <a:lvl6pPr marL="8477154" indent="0">
              <a:buNone/>
              <a:defRPr sz="3333"/>
            </a:lvl6pPr>
            <a:lvl7pPr marL="10172596" indent="0">
              <a:buNone/>
              <a:defRPr sz="3333"/>
            </a:lvl7pPr>
            <a:lvl8pPr marL="11868017" indent="0">
              <a:buNone/>
              <a:defRPr sz="3333"/>
            </a:lvl8pPr>
            <a:lvl9pPr marL="135634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072" tIns="169582" rIns="339072" bIns="1695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72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81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4958" indent="0">
              <a:buNone/>
              <a:defRPr sz="6914"/>
            </a:lvl2pPr>
            <a:lvl3pPr marL="3389935" indent="0">
              <a:buNone/>
              <a:defRPr sz="6082"/>
            </a:lvl3pPr>
            <a:lvl4pPr marL="5084892" indent="0">
              <a:buNone/>
              <a:defRPr sz="5248"/>
            </a:lvl4pPr>
            <a:lvl5pPr marL="6779861" indent="0">
              <a:buNone/>
              <a:defRPr sz="5248"/>
            </a:lvl5pPr>
            <a:lvl6pPr marL="8474820" indent="0">
              <a:buNone/>
              <a:defRPr sz="5248"/>
            </a:lvl6pPr>
            <a:lvl7pPr marL="10169803" indent="0">
              <a:buNone/>
              <a:defRPr sz="5248"/>
            </a:lvl7pPr>
            <a:lvl8pPr marL="11864754" indent="0">
              <a:buNone/>
              <a:defRPr sz="5248"/>
            </a:lvl8pPr>
            <a:lvl9pPr marL="13559718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958" indent="0">
              <a:buNone/>
              <a:defRPr sz="7498" b="1"/>
            </a:lvl2pPr>
            <a:lvl3pPr marL="3389935" indent="0">
              <a:buNone/>
              <a:defRPr sz="6914" b="1"/>
            </a:lvl3pPr>
            <a:lvl4pPr marL="5084892" indent="0">
              <a:buNone/>
              <a:defRPr sz="6082" b="1"/>
            </a:lvl4pPr>
            <a:lvl5pPr marL="6779861" indent="0">
              <a:buNone/>
              <a:defRPr sz="6082" b="1"/>
            </a:lvl5pPr>
            <a:lvl6pPr marL="8474820" indent="0">
              <a:buNone/>
              <a:defRPr sz="6082" b="1"/>
            </a:lvl6pPr>
            <a:lvl7pPr marL="10169803" indent="0">
              <a:buNone/>
              <a:defRPr sz="6082" b="1"/>
            </a:lvl7pPr>
            <a:lvl8pPr marL="11864754" indent="0">
              <a:buNone/>
              <a:defRPr sz="6082" b="1"/>
            </a:lvl8pPr>
            <a:lvl9pPr marL="1355971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22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958" indent="0">
              <a:buNone/>
              <a:defRPr sz="7498" b="1"/>
            </a:lvl2pPr>
            <a:lvl3pPr marL="3389935" indent="0">
              <a:buNone/>
              <a:defRPr sz="6914" b="1"/>
            </a:lvl3pPr>
            <a:lvl4pPr marL="5084892" indent="0">
              <a:buNone/>
              <a:defRPr sz="6082" b="1"/>
            </a:lvl4pPr>
            <a:lvl5pPr marL="6779861" indent="0">
              <a:buNone/>
              <a:defRPr sz="6082" b="1"/>
            </a:lvl5pPr>
            <a:lvl6pPr marL="8474820" indent="0">
              <a:buNone/>
              <a:defRPr sz="6082" b="1"/>
            </a:lvl6pPr>
            <a:lvl7pPr marL="10169803" indent="0">
              <a:buNone/>
              <a:defRPr sz="6082" b="1"/>
            </a:lvl7pPr>
            <a:lvl8pPr marL="11864754" indent="0">
              <a:buNone/>
              <a:defRPr sz="6082" b="1"/>
            </a:lvl8pPr>
            <a:lvl9pPr marL="1355971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2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7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60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7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4958" indent="0">
              <a:buNone/>
              <a:defRPr sz="4583"/>
            </a:lvl2pPr>
            <a:lvl3pPr marL="3389935" indent="0">
              <a:buNone/>
              <a:defRPr sz="3747"/>
            </a:lvl3pPr>
            <a:lvl4pPr marL="5084892" indent="0">
              <a:buNone/>
              <a:defRPr sz="3333"/>
            </a:lvl4pPr>
            <a:lvl5pPr marL="6779861" indent="0">
              <a:buNone/>
              <a:defRPr sz="3333"/>
            </a:lvl5pPr>
            <a:lvl6pPr marL="8474820" indent="0">
              <a:buNone/>
              <a:defRPr sz="3333"/>
            </a:lvl6pPr>
            <a:lvl7pPr marL="10169803" indent="0">
              <a:buNone/>
              <a:defRPr sz="3333"/>
            </a:lvl7pPr>
            <a:lvl8pPr marL="11864754" indent="0">
              <a:buNone/>
              <a:defRPr sz="3333"/>
            </a:lvl8pPr>
            <a:lvl9pPr marL="1355971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4958" indent="0">
              <a:buNone/>
              <a:defRPr sz="10414"/>
            </a:lvl2pPr>
            <a:lvl3pPr marL="3389935" indent="0">
              <a:buNone/>
              <a:defRPr sz="8997"/>
            </a:lvl3pPr>
            <a:lvl4pPr marL="5084892" indent="0">
              <a:buNone/>
              <a:defRPr sz="7498"/>
            </a:lvl4pPr>
            <a:lvl5pPr marL="6779861" indent="0">
              <a:buNone/>
              <a:defRPr sz="7498"/>
            </a:lvl5pPr>
            <a:lvl6pPr marL="8474820" indent="0">
              <a:buNone/>
              <a:defRPr sz="7498"/>
            </a:lvl6pPr>
            <a:lvl7pPr marL="10169803" indent="0">
              <a:buNone/>
              <a:defRPr sz="7498"/>
            </a:lvl7pPr>
            <a:lvl8pPr marL="11864754" indent="0">
              <a:buNone/>
              <a:defRPr sz="7498"/>
            </a:lvl8pPr>
            <a:lvl9pPr marL="13559718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4958" indent="0">
              <a:buNone/>
              <a:defRPr sz="4583"/>
            </a:lvl2pPr>
            <a:lvl3pPr marL="3389935" indent="0">
              <a:buNone/>
              <a:defRPr sz="3747"/>
            </a:lvl3pPr>
            <a:lvl4pPr marL="5084892" indent="0">
              <a:buNone/>
              <a:defRPr sz="3333"/>
            </a:lvl4pPr>
            <a:lvl5pPr marL="6779861" indent="0">
              <a:buNone/>
              <a:defRPr sz="3333"/>
            </a:lvl5pPr>
            <a:lvl6pPr marL="8474820" indent="0">
              <a:buNone/>
              <a:defRPr sz="3333"/>
            </a:lvl6pPr>
            <a:lvl7pPr marL="10169803" indent="0">
              <a:buNone/>
              <a:defRPr sz="3333"/>
            </a:lvl7pPr>
            <a:lvl8pPr marL="11864754" indent="0">
              <a:buNone/>
              <a:defRPr sz="3333"/>
            </a:lvl8pPr>
            <a:lvl9pPr marL="1355971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978" tIns="169536" rIns="338978" bIns="1695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92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8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4496" indent="0">
              <a:buNone/>
              <a:defRPr sz="6914"/>
            </a:lvl2pPr>
            <a:lvl3pPr marL="3389002" indent="0">
              <a:buNone/>
              <a:defRPr sz="6082"/>
            </a:lvl3pPr>
            <a:lvl4pPr marL="5083496" indent="0">
              <a:buNone/>
              <a:defRPr sz="5248"/>
            </a:lvl4pPr>
            <a:lvl5pPr marL="6777992" indent="0">
              <a:buNone/>
              <a:defRPr sz="5248"/>
            </a:lvl5pPr>
            <a:lvl6pPr marL="8472487" indent="0">
              <a:buNone/>
              <a:defRPr sz="5248"/>
            </a:lvl6pPr>
            <a:lvl7pPr marL="10167006" indent="0">
              <a:buNone/>
              <a:defRPr sz="5248"/>
            </a:lvl7pPr>
            <a:lvl8pPr marL="11861486" indent="0">
              <a:buNone/>
              <a:defRPr sz="5248"/>
            </a:lvl8pPr>
            <a:lvl9pPr marL="13555989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496" indent="0">
              <a:buNone/>
              <a:defRPr sz="7498" b="1"/>
            </a:lvl2pPr>
            <a:lvl3pPr marL="3389002" indent="0">
              <a:buNone/>
              <a:defRPr sz="6914" b="1"/>
            </a:lvl3pPr>
            <a:lvl4pPr marL="5083496" indent="0">
              <a:buNone/>
              <a:defRPr sz="6082" b="1"/>
            </a:lvl4pPr>
            <a:lvl5pPr marL="6777992" indent="0">
              <a:buNone/>
              <a:defRPr sz="6082" b="1"/>
            </a:lvl5pPr>
            <a:lvl6pPr marL="8472487" indent="0">
              <a:buNone/>
              <a:defRPr sz="6082" b="1"/>
            </a:lvl6pPr>
            <a:lvl7pPr marL="10167006" indent="0">
              <a:buNone/>
              <a:defRPr sz="6082" b="1"/>
            </a:lvl7pPr>
            <a:lvl8pPr marL="11861486" indent="0">
              <a:buNone/>
              <a:defRPr sz="6082" b="1"/>
            </a:lvl8pPr>
            <a:lvl9pPr marL="1355598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2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496" indent="0">
              <a:buNone/>
              <a:defRPr sz="7498" b="1"/>
            </a:lvl2pPr>
            <a:lvl3pPr marL="3389002" indent="0">
              <a:buNone/>
              <a:defRPr sz="6914" b="1"/>
            </a:lvl3pPr>
            <a:lvl4pPr marL="5083496" indent="0">
              <a:buNone/>
              <a:defRPr sz="6082" b="1"/>
            </a:lvl4pPr>
            <a:lvl5pPr marL="6777992" indent="0">
              <a:buNone/>
              <a:defRPr sz="6082" b="1"/>
            </a:lvl5pPr>
            <a:lvl6pPr marL="8472487" indent="0">
              <a:buNone/>
              <a:defRPr sz="6082" b="1"/>
            </a:lvl6pPr>
            <a:lvl7pPr marL="10167006" indent="0">
              <a:buNone/>
              <a:defRPr sz="6082" b="1"/>
            </a:lvl7pPr>
            <a:lvl8pPr marL="11861486" indent="0">
              <a:buNone/>
              <a:defRPr sz="6082" b="1"/>
            </a:lvl8pPr>
            <a:lvl9pPr marL="1355598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2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6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4496" indent="0">
              <a:buNone/>
              <a:defRPr sz="4583"/>
            </a:lvl2pPr>
            <a:lvl3pPr marL="3389002" indent="0">
              <a:buNone/>
              <a:defRPr sz="3747"/>
            </a:lvl3pPr>
            <a:lvl4pPr marL="5083496" indent="0">
              <a:buNone/>
              <a:defRPr sz="3333"/>
            </a:lvl4pPr>
            <a:lvl5pPr marL="6777992" indent="0">
              <a:buNone/>
              <a:defRPr sz="3333"/>
            </a:lvl5pPr>
            <a:lvl6pPr marL="8472487" indent="0">
              <a:buNone/>
              <a:defRPr sz="3333"/>
            </a:lvl6pPr>
            <a:lvl7pPr marL="10167006" indent="0">
              <a:buNone/>
              <a:defRPr sz="3333"/>
            </a:lvl7pPr>
            <a:lvl8pPr marL="11861486" indent="0">
              <a:buNone/>
              <a:defRPr sz="3333"/>
            </a:lvl8pPr>
            <a:lvl9pPr marL="1355598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4496" indent="0">
              <a:buNone/>
              <a:defRPr sz="10414"/>
            </a:lvl2pPr>
            <a:lvl3pPr marL="3389002" indent="0">
              <a:buNone/>
              <a:defRPr sz="8997"/>
            </a:lvl3pPr>
            <a:lvl4pPr marL="5083496" indent="0">
              <a:buNone/>
              <a:defRPr sz="7498"/>
            </a:lvl4pPr>
            <a:lvl5pPr marL="6777992" indent="0">
              <a:buNone/>
              <a:defRPr sz="7498"/>
            </a:lvl5pPr>
            <a:lvl6pPr marL="8472487" indent="0">
              <a:buNone/>
              <a:defRPr sz="7498"/>
            </a:lvl6pPr>
            <a:lvl7pPr marL="10167006" indent="0">
              <a:buNone/>
              <a:defRPr sz="7498"/>
            </a:lvl7pPr>
            <a:lvl8pPr marL="11861486" indent="0">
              <a:buNone/>
              <a:defRPr sz="7498"/>
            </a:lvl8pPr>
            <a:lvl9pPr marL="13555989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4496" indent="0">
              <a:buNone/>
              <a:defRPr sz="4583"/>
            </a:lvl2pPr>
            <a:lvl3pPr marL="3389002" indent="0">
              <a:buNone/>
              <a:defRPr sz="3747"/>
            </a:lvl3pPr>
            <a:lvl4pPr marL="5083496" indent="0">
              <a:buNone/>
              <a:defRPr sz="3333"/>
            </a:lvl4pPr>
            <a:lvl5pPr marL="6777992" indent="0">
              <a:buNone/>
              <a:defRPr sz="3333"/>
            </a:lvl5pPr>
            <a:lvl6pPr marL="8472487" indent="0">
              <a:buNone/>
              <a:defRPr sz="3333"/>
            </a:lvl6pPr>
            <a:lvl7pPr marL="10167006" indent="0">
              <a:buNone/>
              <a:defRPr sz="3333"/>
            </a:lvl7pPr>
            <a:lvl8pPr marL="11861486" indent="0">
              <a:buNone/>
              <a:defRPr sz="3333"/>
            </a:lvl8pPr>
            <a:lvl9pPr marL="1355598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884" tIns="169490" rIns="338884" bIns="1694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93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8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4028" indent="0">
              <a:buNone/>
              <a:defRPr sz="6914"/>
            </a:lvl2pPr>
            <a:lvl3pPr marL="3388069" indent="0">
              <a:buNone/>
              <a:defRPr sz="6082"/>
            </a:lvl3pPr>
            <a:lvl4pPr marL="5082098" indent="0">
              <a:buNone/>
              <a:defRPr sz="5248"/>
            </a:lvl4pPr>
            <a:lvl5pPr marL="6776128" indent="0">
              <a:buNone/>
              <a:defRPr sz="5248"/>
            </a:lvl5pPr>
            <a:lvl6pPr marL="8470158" indent="0">
              <a:buNone/>
              <a:defRPr sz="5248"/>
            </a:lvl6pPr>
            <a:lvl7pPr marL="10164209" indent="0">
              <a:buNone/>
              <a:defRPr sz="5248"/>
            </a:lvl7pPr>
            <a:lvl8pPr marL="11858227" indent="0">
              <a:buNone/>
              <a:defRPr sz="5248"/>
            </a:lvl8pPr>
            <a:lvl9pPr marL="13552259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28" tIns="155196" rIns="310428" bIns="1551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028" indent="0">
              <a:buNone/>
              <a:defRPr sz="7498" b="1"/>
            </a:lvl2pPr>
            <a:lvl3pPr marL="3388069" indent="0">
              <a:buNone/>
              <a:defRPr sz="6914" b="1"/>
            </a:lvl3pPr>
            <a:lvl4pPr marL="5082098" indent="0">
              <a:buNone/>
              <a:defRPr sz="6082" b="1"/>
            </a:lvl4pPr>
            <a:lvl5pPr marL="6776128" indent="0">
              <a:buNone/>
              <a:defRPr sz="6082" b="1"/>
            </a:lvl5pPr>
            <a:lvl6pPr marL="8470158" indent="0">
              <a:buNone/>
              <a:defRPr sz="6082" b="1"/>
            </a:lvl6pPr>
            <a:lvl7pPr marL="10164209" indent="0">
              <a:buNone/>
              <a:defRPr sz="6082" b="1"/>
            </a:lvl7pPr>
            <a:lvl8pPr marL="11858227" indent="0">
              <a:buNone/>
              <a:defRPr sz="6082" b="1"/>
            </a:lvl8pPr>
            <a:lvl9pPr marL="1355225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33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028" indent="0">
              <a:buNone/>
              <a:defRPr sz="7498" b="1"/>
            </a:lvl2pPr>
            <a:lvl3pPr marL="3388069" indent="0">
              <a:buNone/>
              <a:defRPr sz="6914" b="1"/>
            </a:lvl3pPr>
            <a:lvl4pPr marL="5082098" indent="0">
              <a:buNone/>
              <a:defRPr sz="6082" b="1"/>
            </a:lvl4pPr>
            <a:lvl5pPr marL="6776128" indent="0">
              <a:buNone/>
              <a:defRPr sz="6082" b="1"/>
            </a:lvl5pPr>
            <a:lvl6pPr marL="8470158" indent="0">
              <a:buNone/>
              <a:defRPr sz="6082" b="1"/>
            </a:lvl6pPr>
            <a:lvl7pPr marL="10164209" indent="0">
              <a:buNone/>
              <a:defRPr sz="6082" b="1"/>
            </a:lvl7pPr>
            <a:lvl8pPr marL="11858227" indent="0">
              <a:buNone/>
              <a:defRPr sz="6082" b="1"/>
            </a:lvl8pPr>
            <a:lvl9pPr marL="1355225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33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6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81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6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4028" indent="0">
              <a:buNone/>
              <a:defRPr sz="4583"/>
            </a:lvl2pPr>
            <a:lvl3pPr marL="3388069" indent="0">
              <a:buNone/>
              <a:defRPr sz="3747"/>
            </a:lvl3pPr>
            <a:lvl4pPr marL="5082098" indent="0">
              <a:buNone/>
              <a:defRPr sz="3333"/>
            </a:lvl4pPr>
            <a:lvl5pPr marL="6776128" indent="0">
              <a:buNone/>
              <a:defRPr sz="3333"/>
            </a:lvl5pPr>
            <a:lvl6pPr marL="8470158" indent="0">
              <a:buNone/>
              <a:defRPr sz="3333"/>
            </a:lvl6pPr>
            <a:lvl7pPr marL="10164209" indent="0">
              <a:buNone/>
              <a:defRPr sz="3333"/>
            </a:lvl7pPr>
            <a:lvl8pPr marL="11858227" indent="0">
              <a:buNone/>
              <a:defRPr sz="3333"/>
            </a:lvl8pPr>
            <a:lvl9pPr marL="1355225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4028" indent="0">
              <a:buNone/>
              <a:defRPr sz="10414"/>
            </a:lvl2pPr>
            <a:lvl3pPr marL="3388069" indent="0">
              <a:buNone/>
              <a:defRPr sz="8997"/>
            </a:lvl3pPr>
            <a:lvl4pPr marL="5082098" indent="0">
              <a:buNone/>
              <a:defRPr sz="7498"/>
            </a:lvl4pPr>
            <a:lvl5pPr marL="6776128" indent="0">
              <a:buNone/>
              <a:defRPr sz="7498"/>
            </a:lvl5pPr>
            <a:lvl6pPr marL="8470158" indent="0">
              <a:buNone/>
              <a:defRPr sz="7498"/>
            </a:lvl6pPr>
            <a:lvl7pPr marL="10164209" indent="0">
              <a:buNone/>
              <a:defRPr sz="7498"/>
            </a:lvl7pPr>
            <a:lvl8pPr marL="11858227" indent="0">
              <a:buNone/>
              <a:defRPr sz="7498"/>
            </a:lvl8pPr>
            <a:lvl9pPr marL="13552259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4028" indent="0">
              <a:buNone/>
              <a:defRPr sz="4583"/>
            </a:lvl2pPr>
            <a:lvl3pPr marL="3388069" indent="0">
              <a:buNone/>
              <a:defRPr sz="3747"/>
            </a:lvl3pPr>
            <a:lvl4pPr marL="5082098" indent="0">
              <a:buNone/>
              <a:defRPr sz="3333"/>
            </a:lvl4pPr>
            <a:lvl5pPr marL="6776128" indent="0">
              <a:buNone/>
              <a:defRPr sz="3333"/>
            </a:lvl5pPr>
            <a:lvl6pPr marL="8470158" indent="0">
              <a:buNone/>
              <a:defRPr sz="3333"/>
            </a:lvl6pPr>
            <a:lvl7pPr marL="10164209" indent="0">
              <a:buNone/>
              <a:defRPr sz="3333"/>
            </a:lvl7pPr>
            <a:lvl8pPr marL="11858227" indent="0">
              <a:buNone/>
              <a:defRPr sz="3333"/>
            </a:lvl8pPr>
            <a:lvl9pPr marL="1355225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603" tIns="203363" rIns="406603" bIns="203363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09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97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3564" indent="0">
              <a:buNone/>
              <a:defRPr sz="6914"/>
            </a:lvl2pPr>
            <a:lvl3pPr marL="3387134" indent="0">
              <a:buNone/>
              <a:defRPr sz="6082"/>
            </a:lvl3pPr>
            <a:lvl4pPr marL="5080701" indent="0">
              <a:buNone/>
              <a:defRPr sz="5248"/>
            </a:lvl4pPr>
            <a:lvl5pPr marL="6774267" indent="0">
              <a:buNone/>
              <a:defRPr sz="5248"/>
            </a:lvl5pPr>
            <a:lvl6pPr marL="8467828" indent="0">
              <a:buNone/>
              <a:defRPr sz="5248"/>
            </a:lvl6pPr>
            <a:lvl7pPr marL="10161415" indent="0">
              <a:buNone/>
              <a:defRPr sz="5248"/>
            </a:lvl7pPr>
            <a:lvl8pPr marL="11854965" indent="0">
              <a:buNone/>
              <a:defRPr sz="5248"/>
            </a:lvl8pPr>
            <a:lvl9pPr marL="13548533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564" indent="0">
              <a:buNone/>
              <a:defRPr sz="7498" b="1"/>
            </a:lvl2pPr>
            <a:lvl3pPr marL="3387134" indent="0">
              <a:buNone/>
              <a:defRPr sz="6914" b="1"/>
            </a:lvl3pPr>
            <a:lvl4pPr marL="5080701" indent="0">
              <a:buNone/>
              <a:defRPr sz="6082" b="1"/>
            </a:lvl4pPr>
            <a:lvl5pPr marL="6774267" indent="0">
              <a:buNone/>
              <a:defRPr sz="6082" b="1"/>
            </a:lvl5pPr>
            <a:lvl6pPr marL="8467828" indent="0">
              <a:buNone/>
              <a:defRPr sz="6082" b="1"/>
            </a:lvl6pPr>
            <a:lvl7pPr marL="10161415" indent="0">
              <a:buNone/>
              <a:defRPr sz="6082" b="1"/>
            </a:lvl7pPr>
            <a:lvl8pPr marL="11854965" indent="0">
              <a:buNone/>
              <a:defRPr sz="6082" b="1"/>
            </a:lvl8pPr>
            <a:lvl9pPr marL="135485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41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564" indent="0">
              <a:buNone/>
              <a:defRPr sz="7498" b="1"/>
            </a:lvl2pPr>
            <a:lvl3pPr marL="3387134" indent="0">
              <a:buNone/>
              <a:defRPr sz="6914" b="1"/>
            </a:lvl3pPr>
            <a:lvl4pPr marL="5080701" indent="0">
              <a:buNone/>
              <a:defRPr sz="6082" b="1"/>
            </a:lvl4pPr>
            <a:lvl5pPr marL="6774267" indent="0">
              <a:buNone/>
              <a:defRPr sz="6082" b="1"/>
            </a:lvl5pPr>
            <a:lvl6pPr marL="8467828" indent="0">
              <a:buNone/>
              <a:defRPr sz="6082" b="1"/>
            </a:lvl6pPr>
            <a:lvl7pPr marL="10161415" indent="0">
              <a:buNone/>
              <a:defRPr sz="6082" b="1"/>
            </a:lvl7pPr>
            <a:lvl8pPr marL="11854965" indent="0">
              <a:buNone/>
              <a:defRPr sz="6082" b="1"/>
            </a:lvl8pPr>
            <a:lvl9pPr marL="135485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4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97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3564" indent="0">
              <a:buNone/>
              <a:defRPr sz="4583"/>
            </a:lvl2pPr>
            <a:lvl3pPr marL="3387134" indent="0">
              <a:buNone/>
              <a:defRPr sz="3747"/>
            </a:lvl3pPr>
            <a:lvl4pPr marL="5080701" indent="0">
              <a:buNone/>
              <a:defRPr sz="3333"/>
            </a:lvl4pPr>
            <a:lvl5pPr marL="6774267" indent="0">
              <a:buNone/>
              <a:defRPr sz="3333"/>
            </a:lvl5pPr>
            <a:lvl6pPr marL="8467828" indent="0">
              <a:buNone/>
              <a:defRPr sz="3333"/>
            </a:lvl6pPr>
            <a:lvl7pPr marL="10161415" indent="0">
              <a:buNone/>
              <a:defRPr sz="3333"/>
            </a:lvl7pPr>
            <a:lvl8pPr marL="11854965" indent="0">
              <a:buNone/>
              <a:defRPr sz="3333"/>
            </a:lvl8pPr>
            <a:lvl9pPr marL="135485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3564" indent="0">
              <a:buNone/>
              <a:defRPr sz="10414"/>
            </a:lvl2pPr>
            <a:lvl3pPr marL="3387134" indent="0">
              <a:buNone/>
              <a:defRPr sz="8997"/>
            </a:lvl3pPr>
            <a:lvl4pPr marL="5080701" indent="0">
              <a:buNone/>
              <a:defRPr sz="7498"/>
            </a:lvl4pPr>
            <a:lvl5pPr marL="6774267" indent="0">
              <a:buNone/>
              <a:defRPr sz="7498"/>
            </a:lvl5pPr>
            <a:lvl6pPr marL="8467828" indent="0">
              <a:buNone/>
              <a:defRPr sz="7498"/>
            </a:lvl6pPr>
            <a:lvl7pPr marL="10161415" indent="0">
              <a:buNone/>
              <a:defRPr sz="7498"/>
            </a:lvl7pPr>
            <a:lvl8pPr marL="11854965" indent="0">
              <a:buNone/>
              <a:defRPr sz="7498"/>
            </a:lvl8pPr>
            <a:lvl9pPr marL="13548533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3564" indent="0">
              <a:buNone/>
              <a:defRPr sz="4583"/>
            </a:lvl2pPr>
            <a:lvl3pPr marL="3387134" indent="0">
              <a:buNone/>
              <a:defRPr sz="3747"/>
            </a:lvl3pPr>
            <a:lvl4pPr marL="5080701" indent="0">
              <a:buNone/>
              <a:defRPr sz="3333"/>
            </a:lvl4pPr>
            <a:lvl5pPr marL="6774267" indent="0">
              <a:buNone/>
              <a:defRPr sz="3333"/>
            </a:lvl5pPr>
            <a:lvl6pPr marL="8467828" indent="0">
              <a:buNone/>
              <a:defRPr sz="3333"/>
            </a:lvl6pPr>
            <a:lvl7pPr marL="10161415" indent="0">
              <a:buNone/>
              <a:defRPr sz="3333"/>
            </a:lvl7pPr>
            <a:lvl8pPr marL="11854965" indent="0">
              <a:buNone/>
              <a:defRPr sz="3333"/>
            </a:lvl8pPr>
            <a:lvl9pPr marL="135485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884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3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6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2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5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51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4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14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733" indent="0">
              <a:buNone/>
              <a:defRPr sz="6082"/>
            </a:lvl2pPr>
            <a:lvl3pPr marL="3103443" indent="0">
              <a:buNone/>
              <a:defRPr sz="5248"/>
            </a:lvl3pPr>
            <a:lvl4pPr marL="4655170" indent="0">
              <a:buNone/>
              <a:defRPr sz="4833"/>
            </a:lvl4pPr>
            <a:lvl5pPr marL="6206895" indent="0">
              <a:buNone/>
              <a:defRPr sz="4833"/>
            </a:lvl5pPr>
            <a:lvl6pPr marL="7758616" indent="0">
              <a:buNone/>
              <a:defRPr sz="4833"/>
            </a:lvl6pPr>
            <a:lvl7pPr marL="9310336" indent="0">
              <a:buNone/>
              <a:defRPr sz="4833"/>
            </a:lvl7pPr>
            <a:lvl8pPr marL="10862065" indent="0">
              <a:buNone/>
              <a:defRPr sz="4833"/>
            </a:lvl8pPr>
            <a:lvl9pPr marL="124137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28"/>
            <a:ext cx="24483061" cy="8499410"/>
          </a:xfrm>
        </p:spPr>
        <p:txBody>
          <a:bodyPr anchor="t"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09"/>
            <a:ext cx="24483061" cy="9361234"/>
          </a:xfrm>
        </p:spPr>
        <p:txBody>
          <a:bodyPr anchor="b"/>
          <a:lstStyle>
            <a:lvl1pPr marL="0" indent="0">
              <a:buNone/>
              <a:defRPr sz="7498">
                <a:solidFill>
                  <a:schemeClr val="tx1">
                    <a:tint val="75000"/>
                  </a:schemeClr>
                </a:solidFill>
              </a:defRPr>
            </a:lvl1pPr>
            <a:lvl2pPr marL="1693099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6201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9299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4pPr>
            <a:lvl5pPr marL="6772404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5pPr>
            <a:lvl6pPr marL="8465499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6pPr>
            <a:lvl7pPr marL="10158618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7pPr>
            <a:lvl8pPr marL="11851704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8pPr>
            <a:lvl9pPr marL="13544808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42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642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099" indent="0">
              <a:buNone/>
              <a:defRPr sz="7498" b="1"/>
            </a:lvl2pPr>
            <a:lvl3pPr marL="3386201" indent="0">
              <a:buNone/>
              <a:defRPr sz="6914" b="1"/>
            </a:lvl3pPr>
            <a:lvl4pPr marL="5079299" indent="0">
              <a:buNone/>
              <a:defRPr sz="6082" b="1"/>
            </a:lvl4pPr>
            <a:lvl5pPr marL="6772404" indent="0">
              <a:buNone/>
              <a:defRPr sz="6082" b="1"/>
            </a:lvl5pPr>
            <a:lvl6pPr marL="8465499" indent="0">
              <a:buNone/>
              <a:defRPr sz="6082" b="1"/>
            </a:lvl6pPr>
            <a:lvl7pPr marL="10158618" indent="0">
              <a:buNone/>
              <a:defRPr sz="6082" b="1"/>
            </a:lvl7pPr>
            <a:lvl8pPr marL="11851704" indent="0">
              <a:buNone/>
              <a:defRPr sz="6082" b="1"/>
            </a:lvl8pPr>
            <a:lvl9pPr marL="1354480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47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099" indent="0">
              <a:buNone/>
              <a:defRPr sz="7498" b="1"/>
            </a:lvl2pPr>
            <a:lvl3pPr marL="3386201" indent="0">
              <a:buNone/>
              <a:defRPr sz="6914" b="1"/>
            </a:lvl3pPr>
            <a:lvl4pPr marL="5079299" indent="0">
              <a:buNone/>
              <a:defRPr sz="6082" b="1"/>
            </a:lvl4pPr>
            <a:lvl5pPr marL="6772404" indent="0">
              <a:buNone/>
              <a:defRPr sz="6082" b="1"/>
            </a:lvl5pPr>
            <a:lvl6pPr marL="8465499" indent="0">
              <a:buNone/>
              <a:defRPr sz="6082" b="1"/>
            </a:lvl6pPr>
            <a:lvl7pPr marL="10158618" indent="0">
              <a:buNone/>
              <a:defRPr sz="6082" b="1"/>
            </a:lvl7pPr>
            <a:lvl8pPr marL="11851704" indent="0">
              <a:buNone/>
              <a:defRPr sz="6082" b="1"/>
            </a:lvl8pPr>
            <a:lvl9pPr marL="1354480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4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1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05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1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3099" indent="0">
              <a:buNone/>
              <a:defRPr sz="4583"/>
            </a:lvl2pPr>
            <a:lvl3pPr marL="3386201" indent="0">
              <a:buNone/>
              <a:defRPr sz="3747"/>
            </a:lvl3pPr>
            <a:lvl4pPr marL="5079299" indent="0">
              <a:buNone/>
              <a:defRPr sz="3333"/>
            </a:lvl4pPr>
            <a:lvl5pPr marL="6772404" indent="0">
              <a:buNone/>
              <a:defRPr sz="3333"/>
            </a:lvl5pPr>
            <a:lvl6pPr marL="8465499" indent="0">
              <a:buNone/>
              <a:defRPr sz="3333"/>
            </a:lvl6pPr>
            <a:lvl7pPr marL="10158618" indent="0">
              <a:buNone/>
              <a:defRPr sz="3333"/>
            </a:lvl7pPr>
            <a:lvl8pPr marL="11851704" indent="0">
              <a:buNone/>
              <a:defRPr sz="3333"/>
            </a:lvl8pPr>
            <a:lvl9pPr marL="1354480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3099" indent="0">
              <a:buNone/>
              <a:defRPr sz="10414"/>
            </a:lvl2pPr>
            <a:lvl3pPr marL="3386201" indent="0">
              <a:buNone/>
              <a:defRPr sz="8997"/>
            </a:lvl3pPr>
            <a:lvl4pPr marL="5079299" indent="0">
              <a:buNone/>
              <a:defRPr sz="7498"/>
            </a:lvl4pPr>
            <a:lvl5pPr marL="6772404" indent="0">
              <a:buNone/>
              <a:defRPr sz="7498"/>
            </a:lvl5pPr>
            <a:lvl6pPr marL="8465499" indent="0">
              <a:buNone/>
              <a:defRPr sz="7498"/>
            </a:lvl6pPr>
            <a:lvl7pPr marL="10158618" indent="0">
              <a:buNone/>
              <a:defRPr sz="7498"/>
            </a:lvl7pPr>
            <a:lvl8pPr marL="11851704" indent="0">
              <a:buNone/>
              <a:defRPr sz="7498"/>
            </a:lvl8pPr>
            <a:lvl9pPr marL="13544808" indent="0">
              <a:buNone/>
              <a:defRPr sz="7498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3099" indent="0">
              <a:buNone/>
              <a:defRPr sz="4583"/>
            </a:lvl2pPr>
            <a:lvl3pPr marL="3386201" indent="0">
              <a:buNone/>
              <a:defRPr sz="3747"/>
            </a:lvl3pPr>
            <a:lvl4pPr marL="5079299" indent="0">
              <a:buNone/>
              <a:defRPr sz="3333"/>
            </a:lvl4pPr>
            <a:lvl5pPr marL="6772404" indent="0">
              <a:buNone/>
              <a:defRPr sz="3333"/>
            </a:lvl5pPr>
            <a:lvl6pPr marL="8465499" indent="0">
              <a:buNone/>
              <a:defRPr sz="3333"/>
            </a:lvl6pPr>
            <a:lvl7pPr marL="10158618" indent="0">
              <a:buNone/>
              <a:defRPr sz="3333"/>
            </a:lvl7pPr>
            <a:lvl8pPr marL="11851704" indent="0">
              <a:buNone/>
              <a:defRPr sz="3333"/>
            </a:lvl8pPr>
            <a:lvl9pPr marL="1354480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1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1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05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2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5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0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3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5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8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1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34"/>
            <a:ext cx="24483061" cy="8499410"/>
          </a:xfrm>
        </p:spPr>
        <p:txBody>
          <a:bodyPr anchor="t"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09"/>
            <a:ext cx="24483061" cy="9361234"/>
          </a:xfrm>
        </p:spPr>
        <p:txBody>
          <a:bodyPr anchor="b"/>
          <a:lstStyle>
            <a:lvl1pPr marL="0" indent="0">
              <a:buNone/>
              <a:defRPr sz="7498">
                <a:solidFill>
                  <a:schemeClr val="tx1">
                    <a:tint val="75000"/>
                  </a:schemeClr>
                </a:solidFill>
              </a:defRPr>
            </a:lvl1pPr>
            <a:lvl2pPr marL="1692635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5272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7903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4pPr>
            <a:lvl5pPr marL="6770539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5pPr>
            <a:lvl6pPr marL="8463172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6pPr>
            <a:lvl7pPr marL="10155825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7pPr>
            <a:lvl8pPr marL="11848444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8pPr>
            <a:lvl9pPr marL="13541082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47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647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635" indent="0">
              <a:buNone/>
              <a:defRPr sz="7498" b="1"/>
            </a:lvl2pPr>
            <a:lvl3pPr marL="3385272" indent="0">
              <a:buNone/>
              <a:defRPr sz="6914" b="1"/>
            </a:lvl3pPr>
            <a:lvl4pPr marL="5077903" indent="0">
              <a:buNone/>
              <a:defRPr sz="6082" b="1"/>
            </a:lvl4pPr>
            <a:lvl5pPr marL="6770539" indent="0">
              <a:buNone/>
              <a:defRPr sz="6082" b="1"/>
            </a:lvl5pPr>
            <a:lvl6pPr marL="8463172" indent="0">
              <a:buNone/>
              <a:defRPr sz="6082" b="1"/>
            </a:lvl6pPr>
            <a:lvl7pPr marL="10155825" indent="0">
              <a:buNone/>
              <a:defRPr sz="6082" b="1"/>
            </a:lvl7pPr>
            <a:lvl8pPr marL="11848444" indent="0">
              <a:buNone/>
              <a:defRPr sz="6082" b="1"/>
            </a:lvl8pPr>
            <a:lvl9pPr marL="135410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635" indent="0">
              <a:buNone/>
              <a:defRPr sz="7498" b="1"/>
            </a:lvl2pPr>
            <a:lvl3pPr marL="3385272" indent="0">
              <a:buNone/>
              <a:defRPr sz="6914" b="1"/>
            </a:lvl3pPr>
            <a:lvl4pPr marL="5077903" indent="0">
              <a:buNone/>
              <a:defRPr sz="6082" b="1"/>
            </a:lvl4pPr>
            <a:lvl5pPr marL="6770539" indent="0">
              <a:buNone/>
              <a:defRPr sz="6082" b="1"/>
            </a:lvl5pPr>
            <a:lvl6pPr marL="8463172" indent="0">
              <a:buNone/>
              <a:defRPr sz="6082" b="1"/>
            </a:lvl6pPr>
            <a:lvl7pPr marL="10155825" indent="0">
              <a:buNone/>
              <a:defRPr sz="6082" b="1"/>
            </a:lvl7pPr>
            <a:lvl8pPr marL="11848444" indent="0">
              <a:buNone/>
              <a:defRPr sz="6082" b="1"/>
            </a:lvl8pPr>
            <a:lvl9pPr marL="135410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16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2635" indent="0">
              <a:buNone/>
              <a:defRPr sz="4583"/>
            </a:lvl2pPr>
            <a:lvl3pPr marL="3385272" indent="0">
              <a:buNone/>
              <a:defRPr sz="3747"/>
            </a:lvl3pPr>
            <a:lvl4pPr marL="5077903" indent="0">
              <a:buNone/>
              <a:defRPr sz="3333"/>
            </a:lvl4pPr>
            <a:lvl5pPr marL="6770539" indent="0">
              <a:buNone/>
              <a:defRPr sz="3333"/>
            </a:lvl5pPr>
            <a:lvl6pPr marL="8463172" indent="0">
              <a:buNone/>
              <a:defRPr sz="3333"/>
            </a:lvl6pPr>
            <a:lvl7pPr marL="10155825" indent="0">
              <a:buNone/>
              <a:defRPr sz="3333"/>
            </a:lvl7pPr>
            <a:lvl8pPr marL="11848444" indent="0">
              <a:buNone/>
              <a:defRPr sz="3333"/>
            </a:lvl8pPr>
            <a:lvl9pPr marL="135410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2635" indent="0">
              <a:buNone/>
              <a:defRPr sz="10414"/>
            </a:lvl2pPr>
            <a:lvl3pPr marL="3385272" indent="0">
              <a:buNone/>
              <a:defRPr sz="8997"/>
            </a:lvl3pPr>
            <a:lvl4pPr marL="5077903" indent="0">
              <a:buNone/>
              <a:defRPr sz="7498"/>
            </a:lvl4pPr>
            <a:lvl5pPr marL="6770539" indent="0">
              <a:buNone/>
              <a:defRPr sz="7498"/>
            </a:lvl5pPr>
            <a:lvl6pPr marL="8463172" indent="0">
              <a:buNone/>
              <a:defRPr sz="7498"/>
            </a:lvl6pPr>
            <a:lvl7pPr marL="10155825" indent="0">
              <a:buNone/>
              <a:defRPr sz="7498"/>
            </a:lvl7pPr>
            <a:lvl8pPr marL="11848444" indent="0">
              <a:buNone/>
              <a:defRPr sz="7498"/>
            </a:lvl8pPr>
            <a:lvl9pPr marL="13541082" indent="0">
              <a:buNone/>
              <a:defRPr sz="7498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2635" indent="0">
              <a:buNone/>
              <a:defRPr sz="4583"/>
            </a:lvl2pPr>
            <a:lvl3pPr marL="3385272" indent="0">
              <a:buNone/>
              <a:defRPr sz="3747"/>
            </a:lvl3pPr>
            <a:lvl4pPr marL="5077903" indent="0">
              <a:buNone/>
              <a:defRPr sz="3333"/>
            </a:lvl4pPr>
            <a:lvl5pPr marL="6770539" indent="0">
              <a:buNone/>
              <a:defRPr sz="3333"/>
            </a:lvl5pPr>
            <a:lvl6pPr marL="8463172" indent="0">
              <a:buNone/>
              <a:defRPr sz="3333"/>
            </a:lvl6pPr>
            <a:lvl7pPr marL="10155825" indent="0">
              <a:buNone/>
              <a:defRPr sz="3333"/>
            </a:lvl7pPr>
            <a:lvl8pPr marL="11848444" indent="0">
              <a:buNone/>
              <a:defRPr sz="3333"/>
            </a:lvl8pPr>
            <a:lvl9pPr marL="135410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1733" indent="0">
              <a:buNone/>
              <a:defRPr sz="6914" b="1"/>
            </a:lvl2pPr>
            <a:lvl3pPr marL="3103443" indent="0">
              <a:buNone/>
              <a:defRPr sz="6082" b="1"/>
            </a:lvl3pPr>
            <a:lvl4pPr marL="4655170" indent="0">
              <a:buNone/>
              <a:defRPr sz="5248" b="1"/>
            </a:lvl4pPr>
            <a:lvl5pPr marL="6206895" indent="0">
              <a:buNone/>
              <a:defRPr sz="5248" b="1"/>
            </a:lvl5pPr>
            <a:lvl6pPr marL="7758616" indent="0">
              <a:buNone/>
              <a:defRPr sz="5248" b="1"/>
            </a:lvl6pPr>
            <a:lvl7pPr marL="9310336" indent="0">
              <a:buNone/>
              <a:defRPr sz="5248" b="1"/>
            </a:lvl7pPr>
            <a:lvl8pPr marL="10862065" indent="0">
              <a:buNone/>
              <a:defRPr sz="5248" b="1"/>
            </a:lvl8pPr>
            <a:lvl9pPr marL="1241378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2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1733" indent="0">
              <a:buNone/>
              <a:defRPr sz="6914" b="1"/>
            </a:lvl2pPr>
            <a:lvl3pPr marL="3103443" indent="0">
              <a:buNone/>
              <a:defRPr sz="6082" b="1"/>
            </a:lvl3pPr>
            <a:lvl4pPr marL="4655170" indent="0">
              <a:buNone/>
              <a:defRPr sz="5248" b="1"/>
            </a:lvl4pPr>
            <a:lvl5pPr marL="6206895" indent="0">
              <a:buNone/>
              <a:defRPr sz="5248" b="1"/>
            </a:lvl5pPr>
            <a:lvl6pPr marL="7758616" indent="0">
              <a:buNone/>
              <a:defRPr sz="5248" b="1"/>
            </a:lvl6pPr>
            <a:lvl7pPr marL="9310336" indent="0">
              <a:buNone/>
              <a:defRPr sz="5248" b="1"/>
            </a:lvl7pPr>
            <a:lvl8pPr marL="10862065" indent="0">
              <a:buNone/>
              <a:defRPr sz="5248" b="1"/>
            </a:lvl8pPr>
            <a:lvl9pPr marL="1241378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2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29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29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2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509" tIns="169311" rIns="338509" bIns="1693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265" tIns="203200" rIns="406265" bIns="20320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44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1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2170" indent="0">
              <a:buNone/>
              <a:defRPr sz="6914"/>
            </a:lvl2pPr>
            <a:lvl3pPr marL="3384341" indent="0">
              <a:buNone/>
              <a:defRPr sz="6082"/>
            </a:lvl3pPr>
            <a:lvl4pPr marL="5076507" indent="0">
              <a:buNone/>
              <a:defRPr sz="5248"/>
            </a:lvl4pPr>
            <a:lvl5pPr marL="6768677" indent="0">
              <a:buNone/>
              <a:defRPr sz="5248"/>
            </a:lvl5pPr>
            <a:lvl6pPr marL="8460844" indent="0">
              <a:buNone/>
              <a:defRPr sz="5248"/>
            </a:lvl6pPr>
            <a:lvl7pPr marL="10153032" indent="0">
              <a:buNone/>
              <a:defRPr sz="5248"/>
            </a:lvl7pPr>
            <a:lvl8pPr marL="11845185" indent="0">
              <a:buNone/>
              <a:defRPr sz="5248"/>
            </a:lvl8pPr>
            <a:lvl9pPr marL="13537355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170" indent="0">
              <a:buNone/>
              <a:defRPr sz="7498" b="1"/>
            </a:lvl2pPr>
            <a:lvl3pPr marL="3384341" indent="0">
              <a:buNone/>
              <a:defRPr sz="6914" b="1"/>
            </a:lvl3pPr>
            <a:lvl4pPr marL="5076507" indent="0">
              <a:buNone/>
              <a:defRPr sz="6082" b="1"/>
            </a:lvl4pPr>
            <a:lvl5pPr marL="6768677" indent="0">
              <a:buNone/>
              <a:defRPr sz="6082" b="1"/>
            </a:lvl5pPr>
            <a:lvl6pPr marL="8460844" indent="0">
              <a:buNone/>
              <a:defRPr sz="6082" b="1"/>
            </a:lvl6pPr>
            <a:lvl7pPr marL="10153032" indent="0">
              <a:buNone/>
              <a:defRPr sz="6082" b="1"/>
            </a:lvl7pPr>
            <a:lvl8pPr marL="11845185" indent="0">
              <a:buNone/>
              <a:defRPr sz="6082" b="1"/>
            </a:lvl8pPr>
            <a:lvl9pPr marL="135373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8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170" indent="0">
              <a:buNone/>
              <a:defRPr sz="7498" b="1"/>
            </a:lvl2pPr>
            <a:lvl3pPr marL="3384341" indent="0">
              <a:buNone/>
              <a:defRPr sz="6914" b="1"/>
            </a:lvl3pPr>
            <a:lvl4pPr marL="5076507" indent="0">
              <a:buNone/>
              <a:defRPr sz="6082" b="1"/>
            </a:lvl4pPr>
            <a:lvl5pPr marL="6768677" indent="0">
              <a:buNone/>
              <a:defRPr sz="6082" b="1"/>
            </a:lvl5pPr>
            <a:lvl6pPr marL="8460844" indent="0">
              <a:buNone/>
              <a:defRPr sz="6082" b="1"/>
            </a:lvl6pPr>
            <a:lvl7pPr marL="10153032" indent="0">
              <a:buNone/>
              <a:defRPr sz="6082" b="1"/>
            </a:lvl7pPr>
            <a:lvl8pPr marL="11845185" indent="0">
              <a:buNone/>
              <a:defRPr sz="6082" b="1"/>
            </a:lvl8pPr>
            <a:lvl9pPr marL="135373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8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7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35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7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2170" indent="0">
              <a:buNone/>
              <a:defRPr sz="4583"/>
            </a:lvl2pPr>
            <a:lvl3pPr marL="3384341" indent="0">
              <a:buNone/>
              <a:defRPr sz="3747"/>
            </a:lvl3pPr>
            <a:lvl4pPr marL="5076507" indent="0">
              <a:buNone/>
              <a:defRPr sz="3333"/>
            </a:lvl4pPr>
            <a:lvl5pPr marL="6768677" indent="0">
              <a:buNone/>
              <a:defRPr sz="3333"/>
            </a:lvl5pPr>
            <a:lvl6pPr marL="8460844" indent="0">
              <a:buNone/>
              <a:defRPr sz="3333"/>
            </a:lvl6pPr>
            <a:lvl7pPr marL="10153032" indent="0">
              <a:buNone/>
              <a:defRPr sz="3333"/>
            </a:lvl7pPr>
            <a:lvl8pPr marL="11845185" indent="0">
              <a:buNone/>
              <a:defRPr sz="3333"/>
            </a:lvl8pPr>
            <a:lvl9pPr marL="135373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2170" indent="0">
              <a:buNone/>
              <a:defRPr sz="10414"/>
            </a:lvl2pPr>
            <a:lvl3pPr marL="3384341" indent="0">
              <a:buNone/>
              <a:defRPr sz="8997"/>
            </a:lvl3pPr>
            <a:lvl4pPr marL="5076507" indent="0">
              <a:buNone/>
              <a:defRPr sz="7498"/>
            </a:lvl4pPr>
            <a:lvl5pPr marL="6768677" indent="0">
              <a:buNone/>
              <a:defRPr sz="7498"/>
            </a:lvl5pPr>
            <a:lvl6pPr marL="8460844" indent="0">
              <a:buNone/>
              <a:defRPr sz="7498"/>
            </a:lvl6pPr>
            <a:lvl7pPr marL="10153032" indent="0">
              <a:buNone/>
              <a:defRPr sz="7498"/>
            </a:lvl7pPr>
            <a:lvl8pPr marL="11845185" indent="0">
              <a:buNone/>
              <a:defRPr sz="7498"/>
            </a:lvl8pPr>
            <a:lvl9pPr marL="13537355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2170" indent="0">
              <a:buNone/>
              <a:defRPr sz="4583"/>
            </a:lvl2pPr>
            <a:lvl3pPr marL="3384341" indent="0">
              <a:buNone/>
              <a:defRPr sz="3747"/>
            </a:lvl3pPr>
            <a:lvl4pPr marL="5076507" indent="0">
              <a:buNone/>
              <a:defRPr sz="3333"/>
            </a:lvl4pPr>
            <a:lvl5pPr marL="6768677" indent="0">
              <a:buNone/>
              <a:defRPr sz="3333"/>
            </a:lvl5pPr>
            <a:lvl6pPr marL="8460844" indent="0">
              <a:buNone/>
              <a:defRPr sz="3333"/>
            </a:lvl6pPr>
            <a:lvl7pPr marL="10153032" indent="0">
              <a:buNone/>
              <a:defRPr sz="3333"/>
            </a:lvl7pPr>
            <a:lvl8pPr marL="11845185" indent="0">
              <a:buNone/>
              <a:defRPr sz="3333"/>
            </a:lvl8pPr>
            <a:lvl9pPr marL="135373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39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1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3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5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66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58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0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1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33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65"/>
            <a:ext cx="24483061" cy="8499410"/>
          </a:xfrm>
        </p:spPr>
        <p:txBody>
          <a:bodyPr anchor="t"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25"/>
            <a:ext cx="24483061" cy="9361234"/>
          </a:xfrm>
        </p:spPr>
        <p:txBody>
          <a:bodyPr anchor="b"/>
          <a:lstStyle>
            <a:lvl1pPr marL="0" indent="0">
              <a:buNone/>
              <a:defRPr sz="7498">
                <a:solidFill>
                  <a:schemeClr val="tx1">
                    <a:tint val="75000"/>
                  </a:schemeClr>
                </a:solidFill>
              </a:defRPr>
            </a:lvl1pPr>
            <a:lvl2pPr marL="1691705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3412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5106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4pPr>
            <a:lvl5pPr marL="6766816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5pPr>
            <a:lvl6pPr marL="8458517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6pPr>
            <a:lvl7pPr marL="10150239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7pPr>
            <a:lvl8pPr marL="11841931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8pPr>
            <a:lvl9pPr marL="13533634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56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656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705" indent="0">
              <a:buNone/>
              <a:defRPr sz="7498" b="1"/>
            </a:lvl2pPr>
            <a:lvl3pPr marL="3383412" indent="0">
              <a:buNone/>
              <a:defRPr sz="6914" b="1"/>
            </a:lvl3pPr>
            <a:lvl4pPr marL="5075106" indent="0">
              <a:buNone/>
              <a:defRPr sz="6082" b="1"/>
            </a:lvl4pPr>
            <a:lvl5pPr marL="6766816" indent="0">
              <a:buNone/>
              <a:defRPr sz="6082" b="1"/>
            </a:lvl5pPr>
            <a:lvl6pPr marL="8458517" indent="0">
              <a:buNone/>
              <a:defRPr sz="6082" b="1"/>
            </a:lvl6pPr>
            <a:lvl7pPr marL="10150239" indent="0">
              <a:buNone/>
              <a:defRPr sz="6082" b="1"/>
            </a:lvl7pPr>
            <a:lvl8pPr marL="11841931" indent="0">
              <a:buNone/>
              <a:defRPr sz="6082" b="1"/>
            </a:lvl8pPr>
            <a:lvl9pPr marL="1353363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6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705" indent="0">
              <a:buNone/>
              <a:defRPr sz="7498" b="1"/>
            </a:lvl2pPr>
            <a:lvl3pPr marL="3383412" indent="0">
              <a:buNone/>
              <a:defRPr sz="6914" b="1"/>
            </a:lvl3pPr>
            <a:lvl4pPr marL="5075106" indent="0">
              <a:buNone/>
              <a:defRPr sz="6082" b="1"/>
            </a:lvl4pPr>
            <a:lvl5pPr marL="6766816" indent="0">
              <a:buNone/>
              <a:defRPr sz="6082" b="1"/>
            </a:lvl5pPr>
            <a:lvl6pPr marL="8458517" indent="0">
              <a:buNone/>
              <a:defRPr sz="6082" b="1"/>
            </a:lvl6pPr>
            <a:lvl7pPr marL="10150239" indent="0">
              <a:buNone/>
              <a:defRPr sz="6082" b="1"/>
            </a:lvl7pPr>
            <a:lvl8pPr marL="11841931" indent="0">
              <a:buNone/>
              <a:defRPr sz="6082" b="1"/>
            </a:lvl8pPr>
            <a:lvl9pPr marL="1353363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6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42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1705" indent="0">
              <a:buNone/>
              <a:defRPr sz="4583"/>
            </a:lvl2pPr>
            <a:lvl3pPr marL="3383412" indent="0">
              <a:buNone/>
              <a:defRPr sz="3747"/>
            </a:lvl3pPr>
            <a:lvl4pPr marL="5075106" indent="0">
              <a:buNone/>
              <a:defRPr sz="3333"/>
            </a:lvl4pPr>
            <a:lvl5pPr marL="6766816" indent="0">
              <a:buNone/>
              <a:defRPr sz="3333"/>
            </a:lvl5pPr>
            <a:lvl6pPr marL="8458517" indent="0">
              <a:buNone/>
              <a:defRPr sz="3333"/>
            </a:lvl6pPr>
            <a:lvl7pPr marL="10150239" indent="0">
              <a:buNone/>
              <a:defRPr sz="3333"/>
            </a:lvl7pPr>
            <a:lvl8pPr marL="11841931" indent="0">
              <a:buNone/>
              <a:defRPr sz="3333"/>
            </a:lvl8pPr>
            <a:lvl9pPr marL="1353363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1705" indent="0">
              <a:buNone/>
              <a:defRPr sz="10414"/>
            </a:lvl2pPr>
            <a:lvl3pPr marL="3383412" indent="0">
              <a:buNone/>
              <a:defRPr sz="8997"/>
            </a:lvl3pPr>
            <a:lvl4pPr marL="5075106" indent="0">
              <a:buNone/>
              <a:defRPr sz="7498"/>
            </a:lvl4pPr>
            <a:lvl5pPr marL="6766816" indent="0">
              <a:buNone/>
              <a:defRPr sz="7498"/>
            </a:lvl5pPr>
            <a:lvl6pPr marL="8458517" indent="0">
              <a:buNone/>
              <a:defRPr sz="7498"/>
            </a:lvl6pPr>
            <a:lvl7pPr marL="10150239" indent="0">
              <a:buNone/>
              <a:defRPr sz="7498"/>
            </a:lvl7pPr>
            <a:lvl8pPr marL="11841931" indent="0">
              <a:buNone/>
              <a:defRPr sz="7498"/>
            </a:lvl8pPr>
            <a:lvl9pPr marL="13533634" indent="0">
              <a:buNone/>
              <a:defRPr sz="7498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1705" indent="0">
              <a:buNone/>
              <a:defRPr sz="4583"/>
            </a:lvl2pPr>
            <a:lvl3pPr marL="3383412" indent="0">
              <a:buNone/>
              <a:defRPr sz="3747"/>
            </a:lvl3pPr>
            <a:lvl4pPr marL="5075106" indent="0">
              <a:buNone/>
              <a:defRPr sz="3333"/>
            </a:lvl4pPr>
            <a:lvl5pPr marL="6766816" indent="0">
              <a:buNone/>
              <a:defRPr sz="3333"/>
            </a:lvl5pPr>
            <a:lvl6pPr marL="8458517" indent="0">
              <a:buNone/>
              <a:defRPr sz="3333"/>
            </a:lvl6pPr>
            <a:lvl7pPr marL="10150239" indent="0">
              <a:buNone/>
              <a:defRPr sz="3333"/>
            </a:lvl7pPr>
            <a:lvl8pPr marL="11841931" indent="0">
              <a:buNone/>
              <a:defRPr sz="3333"/>
            </a:lvl8pPr>
            <a:lvl9pPr marL="1353363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4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4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75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/>
            </a:lvl1pPr>
            <a:lvl2pPr marL="845629" indent="0" algn="ctr">
              <a:buNone/>
              <a:defRPr/>
            </a:lvl2pPr>
            <a:lvl3pPr marL="1691240" indent="0" algn="ctr">
              <a:buNone/>
              <a:defRPr/>
            </a:lvl3pPr>
            <a:lvl4pPr marL="2536865" indent="0" algn="ctr">
              <a:buNone/>
              <a:defRPr/>
            </a:lvl4pPr>
            <a:lvl5pPr marL="3382482" indent="0" algn="ctr">
              <a:buNone/>
              <a:defRPr/>
            </a:lvl5pPr>
            <a:lvl6pPr marL="4228090" indent="0" algn="ctr">
              <a:buNone/>
              <a:defRPr/>
            </a:lvl6pPr>
            <a:lvl7pPr marL="5073712" indent="0" algn="ctr">
              <a:buNone/>
              <a:defRPr/>
            </a:lvl7pPr>
            <a:lvl8pPr marL="5919334" indent="0" algn="ctr">
              <a:buNone/>
              <a:defRPr/>
            </a:lvl8pPr>
            <a:lvl9pPr marL="6764956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91"/>
            <a:ext cx="24483061" cy="8499410"/>
          </a:xfrm>
        </p:spPr>
        <p:txBody>
          <a:bodyPr/>
          <a:lstStyle>
            <a:lvl1pPr algn="l">
              <a:defRPr sz="749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22"/>
            <a:ext cx="24483061" cy="9361245"/>
          </a:xfrm>
        </p:spPr>
        <p:txBody>
          <a:bodyPr anchor="b"/>
          <a:lstStyle>
            <a:lvl1pPr marL="0" indent="0">
              <a:buNone/>
              <a:defRPr sz="3747"/>
            </a:lvl1pPr>
            <a:lvl2pPr marL="845629" indent="0">
              <a:buNone/>
              <a:defRPr sz="3333"/>
            </a:lvl2pPr>
            <a:lvl3pPr marL="1691240" indent="0">
              <a:buNone/>
              <a:defRPr sz="3165"/>
            </a:lvl3pPr>
            <a:lvl4pPr marL="2536865" indent="0">
              <a:buNone/>
              <a:defRPr sz="2750"/>
            </a:lvl4pPr>
            <a:lvl5pPr marL="3382482" indent="0">
              <a:buNone/>
              <a:defRPr sz="2750"/>
            </a:lvl5pPr>
            <a:lvl6pPr marL="4228090" indent="0">
              <a:buNone/>
              <a:defRPr sz="2750"/>
            </a:lvl6pPr>
            <a:lvl7pPr marL="5073712" indent="0">
              <a:buNone/>
              <a:defRPr sz="2750"/>
            </a:lvl7pPr>
            <a:lvl8pPr marL="5919334" indent="0">
              <a:buNone/>
              <a:defRPr sz="2750"/>
            </a:lvl8pPr>
            <a:lvl9pPr marL="6764956" indent="0">
              <a:buNone/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3" y="6538015"/>
            <a:ext cx="12601575" cy="32293800"/>
          </a:xfrm>
        </p:spPr>
        <p:txBody>
          <a:bodyPr/>
          <a:lstStyle>
            <a:lvl1pPr>
              <a:defRPr sz="5248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82" y="6538015"/>
            <a:ext cx="12601575" cy="32293800"/>
          </a:xfrm>
        </p:spPr>
        <p:txBody>
          <a:bodyPr/>
          <a:lstStyle>
            <a:lvl1pPr>
              <a:defRPr sz="5248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1"/>
            <a:ext cx="12726591" cy="3992151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29" indent="0">
              <a:buNone/>
              <a:defRPr sz="3747" b="1"/>
            </a:lvl2pPr>
            <a:lvl3pPr marL="1691240" indent="0">
              <a:buNone/>
              <a:defRPr sz="3333" b="1"/>
            </a:lvl3pPr>
            <a:lvl4pPr marL="2536865" indent="0">
              <a:buNone/>
              <a:defRPr sz="3165" b="1"/>
            </a:lvl4pPr>
            <a:lvl5pPr marL="3382482" indent="0">
              <a:buNone/>
              <a:defRPr sz="3165" b="1"/>
            </a:lvl5pPr>
            <a:lvl6pPr marL="4228090" indent="0">
              <a:buNone/>
              <a:defRPr sz="3165" b="1"/>
            </a:lvl6pPr>
            <a:lvl7pPr marL="5073712" indent="0">
              <a:buNone/>
              <a:defRPr sz="3165" b="1"/>
            </a:lvl7pPr>
            <a:lvl8pPr marL="5919334" indent="0">
              <a:buNone/>
              <a:defRPr sz="3165" b="1"/>
            </a:lvl8pPr>
            <a:lvl9pPr marL="6764956" indent="0">
              <a:buNone/>
              <a:defRPr sz="3165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5"/>
            </a:lvl4pPr>
            <a:lvl5pPr>
              <a:defRPr sz="3165"/>
            </a:lvl5pPr>
            <a:lvl6pPr>
              <a:defRPr sz="3165"/>
            </a:lvl6pPr>
            <a:lvl7pPr>
              <a:defRPr sz="3165"/>
            </a:lvl7pPr>
            <a:lvl8pPr>
              <a:defRPr sz="3165"/>
            </a:lvl8pPr>
            <a:lvl9pPr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1" y="9579181"/>
            <a:ext cx="12731591" cy="3992151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29" indent="0">
              <a:buNone/>
              <a:defRPr sz="3747" b="1"/>
            </a:lvl2pPr>
            <a:lvl3pPr marL="1691240" indent="0">
              <a:buNone/>
              <a:defRPr sz="3333" b="1"/>
            </a:lvl3pPr>
            <a:lvl4pPr marL="2536865" indent="0">
              <a:buNone/>
              <a:defRPr sz="3165" b="1"/>
            </a:lvl4pPr>
            <a:lvl5pPr marL="3382482" indent="0">
              <a:buNone/>
              <a:defRPr sz="3165" b="1"/>
            </a:lvl5pPr>
            <a:lvl6pPr marL="4228090" indent="0">
              <a:buNone/>
              <a:defRPr sz="3165" b="1"/>
            </a:lvl6pPr>
            <a:lvl7pPr marL="5073712" indent="0">
              <a:buNone/>
              <a:defRPr sz="3165" b="1"/>
            </a:lvl7pPr>
            <a:lvl8pPr marL="5919334" indent="0">
              <a:buNone/>
              <a:defRPr sz="3165" b="1"/>
            </a:lvl8pPr>
            <a:lvl9pPr marL="6764956" indent="0">
              <a:buNone/>
              <a:defRPr sz="3165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1" y="13571319"/>
            <a:ext cx="12731591" cy="24656222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5"/>
            </a:lvl4pPr>
            <a:lvl5pPr>
              <a:defRPr sz="3165"/>
            </a:lvl5pPr>
            <a:lvl6pPr>
              <a:defRPr sz="3165"/>
            </a:lvl6pPr>
            <a:lvl7pPr>
              <a:defRPr sz="3165"/>
            </a:lvl7pPr>
            <a:lvl8pPr>
              <a:defRPr sz="3165"/>
            </a:lvl8pPr>
            <a:lvl9pPr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08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1733" indent="0">
              <a:buNone/>
              <a:defRPr sz="4164"/>
            </a:lvl2pPr>
            <a:lvl3pPr marL="3103443" indent="0">
              <a:buNone/>
              <a:defRPr sz="3333"/>
            </a:lvl3pPr>
            <a:lvl4pPr marL="4655170" indent="0">
              <a:buNone/>
              <a:defRPr sz="3165"/>
            </a:lvl4pPr>
            <a:lvl5pPr marL="6206895" indent="0">
              <a:buNone/>
              <a:defRPr sz="3165"/>
            </a:lvl5pPr>
            <a:lvl6pPr marL="7758616" indent="0">
              <a:buNone/>
              <a:defRPr sz="3165"/>
            </a:lvl6pPr>
            <a:lvl7pPr marL="9310336" indent="0">
              <a:buNone/>
              <a:defRPr sz="3165"/>
            </a:lvl7pPr>
            <a:lvl8pPr marL="10862065" indent="0">
              <a:buNone/>
              <a:defRPr sz="3165"/>
            </a:lvl8pPr>
            <a:lvl9pPr marL="1241378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3" y="1703851"/>
            <a:ext cx="9476185" cy="7251245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73"/>
            <a:ext cx="16102013" cy="36523697"/>
          </a:xfrm>
        </p:spPr>
        <p:txBody>
          <a:bodyPr/>
          <a:lstStyle>
            <a:lvl1pPr>
              <a:defRPr sz="6082"/>
            </a:lvl1pPr>
            <a:lvl2pPr>
              <a:defRPr sz="5248"/>
            </a:lvl2pPr>
            <a:lvl3pPr>
              <a:defRPr sz="4583"/>
            </a:lvl3pPr>
            <a:lvl4pPr>
              <a:defRPr sz="3747"/>
            </a:lvl4pPr>
            <a:lvl5pPr>
              <a:defRPr sz="3747"/>
            </a:lvl5pPr>
            <a:lvl6pPr>
              <a:defRPr sz="3747"/>
            </a:lvl6pPr>
            <a:lvl7pPr>
              <a:defRPr sz="3747"/>
            </a:lvl7pPr>
            <a:lvl8pPr>
              <a:defRPr sz="3747"/>
            </a:lvl8pPr>
            <a:lvl9pPr>
              <a:defRPr sz="3747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3" y="8955127"/>
            <a:ext cx="9476185" cy="29272450"/>
          </a:xfrm>
        </p:spPr>
        <p:txBody>
          <a:bodyPr/>
          <a:lstStyle>
            <a:lvl1pPr marL="0" indent="0">
              <a:buNone/>
              <a:defRPr sz="2750"/>
            </a:lvl1pPr>
            <a:lvl2pPr marL="845629" indent="0">
              <a:buNone/>
              <a:defRPr sz="2333"/>
            </a:lvl2pPr>
            <a:lvl3pPr marL="1691240" indent="0">
              <a:buNone/>
              <a:defRPr sz="1916"/>
            </a:lvl3pPr>
            <a:lvl4pPr marL="2536865" indent="0">
              <a:buNone/>
              <a:defRPr sz="1916"/>
            </a:lvl4pPr>
            <a:lvl5pPr marL="3382482" indent="0">
              <a:buNone/>
              <a:defRPr sz="1916"/>
            </a:lvl5pPr>
            <a:lvl6pPr marL="4228090" indent="0">
              <a:buNone/>
              <a:defRPr sz="1916"/>
            </a:lvl6pPr>
            <a:lvl7pPr marL="5073712" indent="0">
              <a:buNone/>
              <a:defRPr sz="1916"/>
            </a:lvl7pPr>
            <a:lvl8pPr marL="5919334" indent="0">
              <a:buNone/>
              <a:defRPr sz="1916"/>
            </a:lvl8pPr>
            <a:lvl9pPr marL="6764956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6082"/>
            </a:lvl1pPr>
            <a:lvl2pPr marL="845629" indent="0">
              <a:buNone/>
              <a:defRPr sz="5248"/>
            </a:lvl2pPr>
            <a:lvl3pPr marL="1691240" indent="0">
              <a:buNone/>
              <a:defRPr sz="4583"/>
            </a:lvl3pPr>
            <a:lvl4pPr marL="2536865" indent="0">
              <a:buNone/>
              <a:defRPr sz="3747"/>
            </a:lvl4pPr>
            <a:lvl5pPr marL="3382482" indent="0">
              <a:buNone/>
              <a:defRPr sz="3747"/>
            </a:lvl5pPr>
            <a:lvl6pPr marL="4228090" indent="0">
              <a:buNone/>
              <a:defRPr sz="3747"/>
            </a:lvl6pPr>
            <a:lvl7pPr marL="5073712" indent="0">
              <a:buNone/>
              <a:defRPr sz="3747"/>
            </a:lvl7pPr>
            <a:lvl8pPr marL="5919334" indent="0">
              <a:buNone/>
              <a:defRPr sz="3747"/>
            </a:lvl8pPr>
            <a:lvl9pPr marL="6764956" indent="0">
              <a:buNone/>
              <a:defRPr sz="3747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3464"/>
            <a:ext cx="17282160" cy="5022383"/>
          </a:xfrm>
        </p:spPr>
        <p:txBody>
          <a:bodyPr/>
          <a:lstStyle>
            <a:lvl1pPr marL="0" indent="0">
              <a:buNone/>
              <a:defRPr sz="2750"/>
            </a:lvl1pPr>
            <a:lvl2pPr marL="845629" indent="0">
              <a:buNone/>
              <a:defRPr sz="2333"/>
            </a:lvl2pPr>
            <a:lvl3pPr marL="1691240" indent="0">
              <a:buNone/>
              <a:defRPr sz="1916"/>
            </a:lvl3pPr>
            <a:lvl4pPr marL="2536865" indent="0">
              <a:buNone/>
              <a:defRPr sz="1916"/>
            </a:lvl4pPr>
            <a:lvl5pPr marL="3382482" indent="0">
              <a:buNone/>
              <a:defRPr sz="1916"/>
            </a:lvl5pPr>
            <a:lvl6pPr marL="4228090" indent="0">
              <a:buNone/>
              <a:defRPr sz="1916"/>
            </a:lvl6pPr>
            <a:lvl7pPr marL="5073712" indent="0">
              <a:buNone/>
              <a:defRPr sz="1916"/>
            </a:lvl7pPr>
            <a:lvl8pPr marL="5919334" indent="0">
              <a:buNone/>
              <a:defRPr sz="1916"/>
            </a:lvl8pPr>
            <a:lvl9pPr marL="6764956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228356"/>
            <a:ext cx="6360794" cy="3760345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228356"/>
            <a:ext cx="18842354" cy="3760345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229" tIns="169176" rIns="338229" bIns="1691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81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3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0776" indent="0">
              <a:buNone/>
              <a:defRPr sz="6914"/>
            </a:lvl2pPr>
            <a:lvl3pPr marL="3381554" indent="0">
              <a:buNone/>
              <a:defRPr sz="6082"/>
            </a:lvl3pPr>
            <a:lvl4pPr marL="5072319" indent="0">
              <a:buNone/>
              <a:defRPr sz="5248"/>
            </a:lvl4pPr>
            <a:lvl5pPr marL="6763092" indent="0">
              <a:buNone/>
              <a:defRPr sz="5248"/>
            </a:lvl5pPr>
            <a:lvl6pPr marL="8453861" indent="0">
              <a:buNone/>
              <a:defRPr sz="5248"/>
            </a:lvl6pPr>
            <a:lvl7pPr marL="10144654" indent="0">
              <a:buNone/>
              <a:defRPr sz="5248"/>
            </a:lvl7pPr>
            <a:lvl8pPr marL="11835413" indent="0">
              <a:buNone/>
              <a:defRPr sz="5248"/>
            </a:lvl8pPr>
            <a:lvl9pPr marL="13526189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776" indent="0">
              <a:buNone/>
              <a:defRPr sz="7498" b="1"/>
            </a:lvl2pPr>
            <a:lvl3pPr marL="3381554" indent="0">
              <a:buNone/>
              <a:defRPr sz="6914" b="1"/>
            </a:lvl3pPr>
            <a:lvl4pPr marL="5072319" indent="0">
              <a:buNone/>
              <a:defRPr sz="6082" b="1"/>
            </a:lvl4pPr>
            <a:lvl5pPr marL="6763092" indent="0">
              <a:buNone/>
              <a:defRPr sz="6082" b="1"/>
            </a:lvl5pPr>
            <a:lvl6pPr marL="8453861" indent="0">
              <a:buNone/>
              <a:defRPr sz="6082" b="1"/>
            </a:lvl6pPr>
            <a:lvl7pPr marL="10144654" indent="0">
              <a:buNone/>
              <a:defRPr sz="6082" b="1"/>
            </a:lvl7pPr>
            <a:lvl8pPr marL="11835413" indent="0">
              <a:buNone/>
              <a:defRPr sz="6082" b="1"/>
            </a:lvl8pPr>
            <a:lvl9pPr marL="1352618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7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776" indent="0">
              <a:buNone/>
              <a:defRPr sz="7498" b="1"/>
            </a:lvl2pPr>
            <a:lvl3pPr marL="3381554" indent="0">
              <a:buNone/>
              <a:defRPr sz="6914" b="1"/>
            </a:lvl3pPr>
            <a:lvl4pPr marL="5072319" indent="0">
              <a:buNone/>
              <a:defRPr sz="6082" b="1"/>
            </a:lvl4pPr>
            <a:lvl5pPr marL="6763092" indent="0">
              <a:buNone/>
              <a:defRPr sz="6082" b="1"/>
            </a:lvl5pPr>
            <a:lvl6pPr marL="8453861" indent="0">
              <a:buNone/>
              <a:defRPr sz="6082" b="1"/>
            </a:lvl6pPr>
            <a:lvl7pPr marL="10144654" indent="0">
              <a:buNone/>
              <a:defRPr sz="6082" b="1"/>
            </a:lvl7pPr>
            <a:lvl8pPr marL="11835413" indent="0">
              <a:buNone/>
              <a:defRPr sz="6082" b="1"/>
            </a:lvl8pPr>
            <a:lvl9pPr marL="1352618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7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1733" indent="0">
              <a:buNone/>
              <a:defRPr sz="9412"/>
            </a:lvl2pPr>
            <a:lvl3pPr marL="3103443" indent="0">
              <a:buNone/>
              <a:defRPr sz="8331"/>
            </a:lvl3pPr>
            <a:lvl4pPr marL="4655170" indent="0">
              <a:buNone/>
              <a:defRPr sz="6914"/>
            </a:lvl4pPr>
            <a:lvl5pPr marL="6206895" indent="0">
              <a:buNone/>
              <a:defRPr sz="6914"/>
            </a:lvl5pPr>
            <a:lvl6pPr marL="7758616" indent="0">
              <a:buNone/>
              <a:defRPr sz="6914"/>
            </a:lvl6pPr>
            <a:lvl7pPr marL="9310336" indent="0">
              <a:buNone/>
              <a:defRPr sz="6914"/>
            </a:lvl7pPr>
            <a:lvl8pPr marL="10862065" indent="0">
              <a:buNone/>
              <a:defRPr sz="6914"/>
            </a:lvl8pPr>
            <a:lvl9pPr marL="124137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1733" indent="0">
              <a:buNone/>
              <a:defRPr sz="4164"/>
            </a:lvl2pPr>
            <a:lvl3pPr marL="3103443" indent="0">
              <a:buNone/>
              <a:defRPr sz="3333"/>
            </a:lvl3pPr>
            <a:lvl4pPr marL="4655170" indent="0">
              <a:buNone/>
              <a:defRPr sz="3165"/>
            </a:lvl4pPr>
            <a:lvl5pPr marL="6206895" indent="0">
              <a:buNone/>
              <a:defRPr sz="3165"/>
            </a:lvl5pPr>
            <a:lvl6pPr marL="7758616" indent="0">
              <a:buNone/>
              <a:defRPr sz="3165"/>
            </a:lvl6pPr>
            <a:lvl7pPr marL="9310336" indent="0">
              <a:buNone/>
              <a:defRPr sz="3165"/>
            </a:lvl7pPr>
            <a:lvl8pPr marL="10862065" indent="0">
              <a:buNone/>
              <a:defRPr sz="3165"/>
            </a:lvl8pPr>
            <a:lvl9pPr marL="1241378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73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0776" indent="0">
              <a:buNone/>
              <a:defRPr sz="4583"/>
            </a:lvl2pPr>
            <a:lvl3pPr marL="3381554" indent="0">
              <a:buNone/>
              <a:defRPr sz="3747"/>
            </a:lvl3pPr>
            <a:lvl4pPr marL="5072319" indent="0">
              <a:buNone/>
              <a:defRPr sz="3333"/>
            </a:lvl4pPr>
            <a:lvl5pPr marL="6763092" indent="0">
              <a:buNone/>
              <a:defRPr sz="3333"/>
            </a:lvl5pPr>
            <a:lvl6pPr marL="8453861" indent="0">
              <a:buNone/>
              <a:defRPr sz="3333"/>
            </a:lvl6pPr>
            <a:lvl7pPr marL="10144654" indent="0">
              <a:buNone/>
              <a:defRPr sz="3333"/>
            </a:lvl7pPr>
            <a:lvl8pPr marL="11835413" indent="0">
              <a:buNone/>
              <a:defRPr sz="3333"/>
            </a:lvl8pPr>
            <a:lvl9pPr marL="1352618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0776" indent="0">
              <a:buNone/>
              <a:defRPr sz="10414"/>
            </a:lvl2pPr>
            <a:lvl3pPr marL="3381554" indent="0">
              <a:buNone/>
              <a:defRPr sz="8997"/>
            </a:lvl3pPr>
            <a:lvl4pPr marL="5072319" indent="0">
              <a:buNone/>
              <a:defRPr sz="7498"/>
            </a:lvl4pPr>
            <a:lvl5pPr marL="6763092" indent="0">
              <a:buNone/>
              <a:defRPr sz="7498"/>
            </a:lvl5pPr>
            <a:lvl6pPr marL="8453861" indent="0">
              <a:buNone/>
              <a:defRPr sz="7498"/>
            </a:lvl6pPr>
            <a:lvl7pPr marL="10144654" indent="0">
              <a:buNone/>
              <a:defRPr sz="7498"/>
            </a:lvl7pPr>
            <a:lvl8pPr marL="11835413" indent="0">
              <a:buNone/>
              <a:defRPr sz="7498"/>
            </a:lvl8pPr>
            <a:lvl9pPr marL="13526189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0776" indent="0">
              <a:buNone/>
              <a:defRPr sz="4583"/>
            </a:lvl2pPr>
            <a:lvl3pPr marL="3381554" indent="0">
              <a:buNone/>
              <a:defRPr sz="3747"/>
            </a:lvl3pPr>
            <a:lvl4pPr marL="5072319" indent="0">
              <a:buNone/>
              <a:defRPr sz="3333"/>
            </a:lvl4pPr>
            <a:lvl5pPr marL="6763092" indent="0">
              <a:buNone/>
              <a:defRPr sz="3333"/>
            </a:lvl5pPr>
            <a:lvl6pPr marL="8453861" indent="0">
              <a:buNone/>
              <a:defRPr sz="3333"/>
            </a:lvl6pPr>
            <a:lvl7pPr marL="10144654" indent="0">
              <a:buNone/>
              <a:defRPr sz="3333"/>
            </a:lvl7pPr>
            <a:lvl8pPr marL="11835413" indent="0">
              <a:buNone/>
              <a:defRPr sz="3333"/>
            </a:lvl8pPr>
            <a:lvl9pPr marL="1352618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134" tIns="169132" rIns="338134" bIns="1691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03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46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90310" indent="0">
              <a:buNone/>
              <a:defRPr sz="6914"/>
            </a:lvl2pPr>
            <a:lvl3pPr marL="3380625" indent="0">
              <a:buNone/>
              <a:defRPr sz="6082"/>
            </a:lvl3pPr>
            <a:lvl4pPr marL="5070923" indent="0">
              <a:buNone/>
              <a:defRPr sz="5248"/>
            </a:lvl4pPr>
            <a:lvl5pPr marL="6761235" indent="0">
              <a:buNone/>
              <a:defRPr sz="5248"/>
            </a:lvl5pPr>
            <a:lvl6pPr marL="8451538" indent="0">
              <a:buNone/>
              <a:defRPr sz="5248"/>
            </a:lvl6pPr>
            <a:lvl7pPr marL="10141866" indent="0">
              <a:buNone/>
              <a:defRPr sz="5248"/>
            </a:lvl7pPr>
            <a:lvl8pPr marL="11832161" indent="0">
              <a:buNone/>
              <a:defRPr sz="5248"/>
            </a:lvl8pPr>
            <a:lvl9pPr marL="13522467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310" indent="0">
              <a:buNone/>
              <a:defRPr sz="7498" b="1"/>
            </a:lvl2pPr>
            <a:lvl3pPr marL="3380625" indent="0">
              <a:buNone/>
              <a:defRPr sz="6914" b="1"/>
            </a:lvl3pPr>
            <a:lvl4pPr marL="5070923" indent="0">
              <a:buNone/>
              <a:defRPr sz="6082" b="1"/>
            </a:lvl4pPr>
            <a:lvl5pPr marL="6761235" indent="0">
              <a:buNone/>
              <a:defRPr sz="6082" b="1"/>
            </a:lvl5pPr>
            <a:lvl6pPr marL="8451538" indent="0">
              <a:buNone/>
              <a:defRPr sz="6082" b="1"/>
            </a:lvl6pPr>
            <a:lvl7pPr marL="10141866" indent="0">
              <a:buNone/>
              <a:defRPr sz="6082" b="1"/>
            </a:lvl7pPr>
            <a:lvl8pPr marL="11832161" indent="0">
              <a:buNone/>
              <a:defRPr sz="6082" b="1"/>
            </a:lvl8pPr>
            <a:lvl9pPr marL="1352246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3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310" indent="0">
              <a:buNone/>
              <a:defRPr sz="7498" b="1"/>
            </a:lvl2pPr>
            <a:lvl3pPr marL="3380625" indent="0">
              <a:buNone/>
              <a:defRPr sz="6914" b="1"/>
            </a:lvl3pPr>
            <a:lvl4pPr marL="5070923" indent="0">
              <a:buNone/>
              <a:defRPr sz="6082" b="1"/>
            </a:lvl4pPr>
            <a:lvl5pPr marL="6761235" indent="0">
              <a:buNone/>
              <a:defRPr sz="6082" b="1"/>
            </a:lvl5pPr>
            <a:lvl6pPr marL="8451538" indent="0">
              <a:buNone/>
              <a:defRPr sz="6082" b="1"/>
            </a:lvl6pPr>
            <a:lvl7pPr marL="10141866" indent="0">
              <a:buNone/>
              <a:defRPr sz="6082" b="1"/>
            </a:lvl7pPr>
            <a:lvl8pPr marL="11832161" indent="0">
              <a:buNone/>
              <a:defRPr sz="6082" b="1"/>
            </a:lvl8pPr>
            <a:lvl9pPr marL="1352246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3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7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90310" indent="0">
              <a:buNone/>
              <a:defRPr sz="4583"/>
            </a:lvl2pPr>
            <a:lvl3pPr marL="3380625" indent="0">
              <a:buNone/>
              <a:defRPr sz="3747"/>
            </a:lvl3pPr>
            <a:lvl4pPr marL="5070923" indent="0">
              <a:buNone/>
              <a:defRPr sz="3333"/>
            </a:lvl4pPr>
            <a:lvl5pPr marL="6761235" indent="0">
              <a:buNone/>
              <a:defRPr sz="3333"/>
            </a:lvl5pPr>
            <a:lvl6pPr marL="8451538" indent="0">
              <a:buNone/>
              <a:defRPr sz="3333"/>
            </a:lvl6pPr>
            <a:lvl7pPr marL="10141866" indent="0">
              <a:buNone/>
              <a:defRPr sz="3333"/>
            </a:lvl7pPr>
            <a:lvl8pPr marL="11832161" indent="0">
              <a:buNone/>
              <a:defRPr sz="3333"/>
            </a:lvl8pPr>
            <a:lvl9pPr marL="1352246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90310" indent="0">
              <a:buNone/>
              <a:defRPr sz="10414"/>
            </a:lvl2pPr>
            <a:lvl3pPr marL="3380625" indent="0">
              <a:buNone/>
              <a:defRPr sz="8997"/>
            </a:lvl3pPr>
            <a:lvl4pPr marL="5070923" indent="0">
              <a:buNone/>
              <a:defRPr sz="7498"/>
            </a:lvl4pPr>
            <a:lvl5pPr marL="6761235" indent="0">
              <a:buNone/>
              <a:defRPr sz="7498"/>
            </a:lvl5pPr>
            <a:lvl6pPr marL="8451538" indent="0">
              <a:buNone/>
              <a:defRPr sz="7498"/>
            </a:lvl6pPr>
            <a:lvl7pPr marL="10141866" indent="0">
              <a:buNone/>
              <a:defRPr sz="7498"/>
            </a:lvl7pPr>
            <a:lvl8pPr marL="11832161" indent="0">
              <a:buNone/>
              <a:defRPr sz="7498"/>
            </a:lvl8pPr>
            <a:lvl9pPr marL="13522467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90310" indent="0">
              <a:buNone/>
              <a:defRPr sz="4583"/>
            </a:lvl2pPr>
            <a:lvl3pPr marL="3380625" indent="0">
              <a:buNone/>
              <a:defRPr sz="3747"/>
            </a:lvl3pPr>
            <a:lvl4pPr marL="5070923" indent="0">
              <a:buNone/>
              <a:defRPr sz="3333"/>
            </a:lvl4pPr>
            <a:lvl5pPr marL="6761235" indent="0">
              <a:buNone/>
              <a:defRPr sz="3333"/>
            </a:lvl5pPr>
            <a:lvl6pPr marL="8451538" indent="0">
              <a:buNone/>
              <a:defRPr sz="3333"/>
            </a:lvl6pPr>
            <a:lvl7pPr marL="10141866" indent="0">
              <a:buNone/>
              <a:defRPr sz="3333"/>
            </a:lvl7pPr>
            <a:lvl8pPr marL="11832161" indent="0">
              <a:buNone/>
              <a:defRPr sz="3333"/>
            </a:lvl8pPr>
            <a:lvl9pPr marL="1352246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041" tIns="169086" rIns="338041" bIns="1690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703" tIns="202930" rIns="405703" bIns="20293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11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51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9845" indent="0">
              <a:buNone/>
              <a:defRPr sz="6914"/>
            </a:lvl2pPr>
            <a:lvl3pPr marL="3379695" indent="0">
              <a:buNone/>
              <a:defRPr sz="6082"/>
            </a:lvl3pPr>
            <a:lvl4pPr marL="5069529" indent="0">
              <a:buNone/>
              <a:defRPr sz="5248"/>
            </a:lvl4pPr>
            <a:lvl5pPr marL="6759376" indent="0">
              <a:buNone/>
              <a:defRPr sz="5248"/>
            </a:lvl5pPr>
            <a:lvl6pPr marL="8449213" indent="0">
              <a:buNone/>
              <a:defRPr sz="5248"/>
            </a:lvl6pPr>
            <a:lvl7pPr marL="10139076" indent="0">
              <a:buNone/>
              <a:defRPr sz="5248"/>
            </a:lvl7pPr>
            <a:lvl8pPr marL="11828907" indent="0">
              <a:buNone/>
              <a:defRPr sz="5248"/>
            </a:lvl8pPr>
            <a:lvl9pPr marL="13518749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845" indent="0">
              <a:buNone/>
              <a:defRPr sz="7498" b="1"/>
            </a:lvl2pPr>
            <a:lvl3pPr marL="3379695" indent="0">
              <a:buNone/>
              <a:defRPr sz="6914" b="1"/>
            </a:lvl3pPr>
            <a:lvl4pPr marL="5069529" indent="0">
              <a:buNone/>
              <a:defRPr sz="6082" b="1"/>
            </a:lvl4pPr>
            <a:lvl5pPr marL="6759376" indent="0">
              <a:buNone/>
              <a:defRPr sz="6082" b="1"/>
            </a:lvl5pPr>
            <a:lvl6pPr marL="8449213" indent="0">
              <a:buNone/>
              <a:defRPr sz="6082" b="1"/>
            </a:lvl6pPr>
            <a:lvl7pPr marL="10139076" indent="0">
              <a:buNone/>
              <a:defRPr sz="6082" b="1"/>
            </a:lvl7pPr>
            <a:lvl8pPr marL="11828907" indent="0">
              <a:buNone/>
              <a:defRPr sz="6082" b="1"/>
            </a:lvl8pPr>
            <a:lvl9pPr marL="1351874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91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845" indent="0">
              <a:buNone/>
              <a:defRPr sz="7498" b="1"/>
            </a:lvl2pPr>
            <a:lvl3pPr marL="3379695" indent="0">
              <a:buNone/>
              <a:defRPr sz="6914" b="1"/>
            </a:lvl3pPr>
            <a:lvl4pPr marL="5069529" indent="0">
              <a:buNone/>
              <a:defRPr sz="6082" b="1"/>
            </a:lvl4pPr>
            <a:lvl5pPr marL="6759376" indent="0">
              <a:buNone/>
              <a:defRPr sz="6082" b="1"/>
            </a:lvl5pPr>
            <a:lvl6pPr marL="8449213" indent="0">
              <a:buNone/>
              <a:defRPr sz="6082" b="1"/>
            </a:lvl6pPr>
            <a:lvl7pPr marL="10139076" indent="0">
              <a:buNone/>
              <a:defRPr sz="6082" b="1"/>
            </a:lvl7pPr>
            <a:lvl8pPr marL="11828907" indent="0">
              <a:buNone/>
              <a:defRPr sz="6082" b="1"/>
            </a:lvl8pPr>
            <a:lvl9pPr marL="1351874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9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3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90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3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9845" indent="0">
              <a:buNone/>
              <a:defRPr sz="4583"/>
            </a:lvl2pPr>
            <a:lvl3pPr marL="3379695" indent="0">
              <a:buNone/>
              <a:defRPr sz="3747"/>
            </a:lvl3pPr>
            <a:lvl4pPr marL="5069529" indent="0">
              <a:buNone/>
              <a:defRPr sz="3333"/>
            </a:lvl4pPr>
            <a:lvl5pPr marL="6759376" indent="0">
              <a:buNone/>
              <a:defRPr sz="3333"/>
            </a:lvl5pPr>
            <a:lvl6pPr marL="8449213" indent="0">
              <a:buNone/>
              <a:defRPr sz="3333"/>
            </a:lvl6pPr>
            <a:lvl7pPr marL="10139076" indent="0">
              <a:buNone/>
              <a:defRPr sz="3333"/>
            </a:lvl7pPr>
            <a:lvl8pPr marL="11828907" indent="0">
              <a:buNone/>
              <a:defRPr sz="3333"/>
            </a:lvl8pPr>
            <a:lvl9pPr marL="1351874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9845" indent="0">
              <a:buNone/>
              <a:defRPr sz="10414"/>
            </a:lvl2pPr>
            <a:lvl3pPr marL="3379695" indent="0">
              <a:buNone/>
              <a:defRPr sz="8997"/>
            </a:lvl3pPr>
            <a:lvl4pPr marL="5069529" indent="0">
              <a:buNone/>
              <a:defRPr sz="7498"/>
            </a:lvl4pPr>
            <a:lvl5pPr marL="6759376" indent="0">
              <a:buNone/>
              <a:defRPr sz="7498"/>
            </a:lvl5pPr>
            <a:lvl6pPr marL="8449213" indent="0">
              <a:buNone/>
              <a:defRPr sz="7498"/>
            </a:lvl6pPr>
            <a:lvl7pPr marL="10139076" indent="0">
              <a:buNone/>
              <a:defRPr sz="7498"/>
            </a:lvl7pPr>
            <a:lvl8pPr marL="11828907" indent="0">
              <a:buNone/>
              <a:defRPr sz="7498"/>
            </a:lvl8pPr>
            <a:lvl9pPr marL="13518749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9845" indent="0">
              <a:buNone/>
              <a:defRPr sz="4583"/>
            </a:lvl2pPr>
            <a:lvl3pPr marL="3379695" indent="0">
              <a:buNone/>
              <a:defRPr sz="3747"/>
            </a:lvl3pPr>
            <a:lvl4pPr marL="5069529" indent="0">
              <a:buNone/>
              <a:defRPr sz="3333"/>
            </a:lvl4pPr>
            <a:lvl5pPr marL="6759376" indent="0">
              <a:buNone/>
              <a:defRPr sz="3333"/>
            </a:lvl5pPr>
            <a:lvl6pPr marL="8449213" indent="0">
              <a:buNone/>
              <a:defRPr sz="3333"/>
            </a:lvl6pPr>
            <a:lvl7pPr marL="10139076" indent="0">
              <a:buNone/>
              <a:defRPr sz="3333"/>
            </a:lvl7pPr>
            <a:lvl8pPr marL="11828907" indent="0">
              <a:buNone/>
              <a:defRPr sz="3333"/>
            </a:lvl8pPr>
            <a:lvl9pPr marL="1351874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379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6" y="12669879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379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8133227"/>
            <a:ext cx="24483061" cy="9173025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1279425"/>
            <a:ext cx="20162521" cy="139077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689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8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7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6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6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25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15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8" y="8113837"/>
            <a:ext cx="25923241" cy="9903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846499"/>
            <a:ext cx="25923241" cy="2938141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23"/>
            <a:ext cx="24483061" cy="8499410"/>
          </a:xfrm>
        </p:spPr>
        <p:txBody>
          <a:bodyPr anchor="t"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54"/>
            <a:ext cx="24483061" cy="9361234"/>
          </a:xfrm>
        </p:spPr>
        <p:txBody>
          <a:bodyPr anchor="b"/>
          <a:lstStyle>
            <a:lvl1pPr marL="0" indent="0">
              <a:buNone/>
              <a:defRPr sz="7498">
                <a:solidFill>
                  <a:schemeClr val="tx1">
                    <a:tint val="75000"/>
                  </a:schemeClr>
                </a:solidFill>
              </a:defRPr>
            </a:lvl1pPr>
            <a:lvl2pPr marL="1689379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8766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8136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4pPr>
            <a:lvl5pPr marL="6757515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5pPr>
            <a:lvl6pPr marL="8446889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6pPr>
            <a:lvl7pPr marL="10136288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7pPr>
            <a:lvl8pPr marL="11825654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8pPr>
            <a:lvl9pPr marL="13515030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357" tIns="155159" rIns="310357" bIns="1551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96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696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379" indent="0">
              <a:buNone/>
              <a:defRPr sz="7498" b="1"/>
            </a:lvl2pPr>
            <a:lvl3pPr marL="3378766" indent="0">
              <a:buNone/>
              <a:defRPr sz="6914" b="1"/>
            </a:lvl3pPr>
            <a:lvl4pPr marL="5068136" indent="0">
              <a:buNone/>
              <a:defRPr sz="6082" b="1"/>
            </a:lvl4pPr>
            <a:lvl5pPr marL="6757515" indent="0">
              <a:buNone/>
              <a:defRPr sz="6082" b="1"/>
            </a:lvl5pPr>
            <a:lvl6pPr marL="8446889" indent="0">
              <a:buNone/>
              <a:defRPr sz="6082" b="1"/>
            </a:lvl6pPr>
            <a:lvl7pPr marL="10136288" indent="0">
              <a:buNone/>
              <a:defRPr sz="6082" b="1"/>
            </a:lvl7pPr>
            <a:lvl8pPr marL="11825654" indent="0">
              <a:buNone/>
              <a:defRPr sz="6082" b="1"/>
            </a:lvl8pPr>
            <a:lvl9pPr marL="1351503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9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379" indent="0">
              <a:buNone/>
              <a:defRPr sz="7498" b="1"/>
            </a:lvl2pPr>
            <a:lvl3pPr marL="3378766" indent="0">
              <a:buNone/>
              <a:defRPr sz="6914" b="1"/>
            </a:lvl3pPr>
            <a:lvl4pPr marL="5068136" indent="0">
              <a:buNone/>
              <a:defRPr sz="6082" b="1"/>
            </a:lvl4pPr>
            <a:lvl5pPr marL="6757515" indent="0">
              <a:buNone/>
              <a:defRPr sz="6082" b="1"/>
            </a:lvl5pPr>
            <a:lvl6pPr marL="8446889" indent="0">
              <a:buNone/>
              <a:defRPr sz="6082" b="1"/>
            </a:lvl6pPr>
            <a:lvl7pPr marL="10136288" indent="0">
              <a:buNone/>
              <a:defRPr sz="6082" b="1"/>
            </a:lvl7pPr>
            <a:lvl8pPr marL="11825654" indent="0">
              <a:buNone/>
              <a:defRPr sz="6082" b="1"/>
            </a:lvl8pPr>
            <a:lvl9pPr marL="1351503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9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12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9379" indent="0">
              <a:buNone/>
              <a:defRPr sz="4583"/>
            </a:lvl2pPr>
            <a:lvl3pPr marL="3378766" indent="0">
              <a:buNone/>
              <a:defRPr sz="3747"/>
            </a:lvl3pPr>
            <a:lvl4pPr marL="5068136" indent="0">
              <a:buNone/>
              <a:defRPr sz="3333"/>
            </a:lvl4pPr>
            <a:lvl5pPr marL="6757515" indent="0">
              <a:buNone/>
              <a:defRPr sz="3333"/>
            </a:lvl5pPr>
            <a:lvl6pPr marL="8446889" indent="0">
              <a:buNone/>
              <a:defRPr sz="3333"/>
            </a:lvl6pPr>
            <a:lvl7pPr marL="10136288" indent="0">
              <a:buNone/>
              <a:defRPr sz="3333"/>
            </a:lvl7pPr>
            <a:lvl8pPr marL="11825654" indent="0">
              <a:buNone/>
              <a:defRPr sz="3333"/>
            </a:lvl8pPr>
            <a:lvl9pPr marL="1351503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 rtlCol="0">
            <a:normAutofit/>
          </a:bodyPr>
          <a:lstStyle>
            <a:lvl1pPr marL="0" indent="0">
              <a:buNone/>
              <a:defRPr sz="12078"/>
            </a:lvl1pPr>
            <a:lvl2pPr marL="1689379" indent="0">
              <a:buNone/>
              <a:defRPr sz="10414"/>
            </a:lvl2pPr>
            <a:lvl3pPr marL="3378766" indent="0">
              <a:buNone/>
              <a:defRPr sz="8997"/>
            </a:lvl3pPr>
            <a:lvl4pPr marL="5068136" indent="0">
              <a:buNone/>
              <a:defRPr sz="7498"/>
            </a:lvl4pPr>
            <a:lvl5pPr marL="6757515" indent="0">
              <a:buNone/>
              <a:defRPr sz="7498"/>
            </a:lvl5pPr>
            <a:lvl6pPr marL="8446889" indent="0">
              <a:buNone/>
              <a:defRPr sz="7498"/>
            </a:lvl6pPr>
            <a:lvl7pPr marL="10136288" indent="0">
              <a:buNone/>
              <a:defRPr sz="7498"/>
            </a:lvl7pPr>
            <a:lvl8pPr marL="11825654" indent="0">
              <a:buNone/>
              <a:defRPr sz="7498"/>
            </a:lvl8pPr>
            <a:lvl9pPr marL="13515030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9379" indent="0">
              <a:buNone/>
              <a:defRPr sz="4583"/>
            </a:lvl2pPr>
            <a:lvl3pPr marL="3378766" indent="0">
              <a:buNone/>
              <a:defRPr sz="3747"/>
            </a:lvl3pPr>
            <a:lvl4pPr marL="5068136" indent="0">
              <a:buNone/>
              <a:defRPr sz="3333"/>
            </a:lvl4pPr>
            <a:lvl5pPr marL="6757515" indent="0">
              <a:buNone/>
              <a:defRPr sz="3333"/>
            </a:lvl5pPr>
            <a:lvl6pPr marL="8446889" indent="0">
              <a:buNone/>
              <a:defRPr sz="3333"/>
            </a:lvl6pPr>
            <a:lvl7pPr marL="10136288" indent="0">
              <a:buNone/>
              <a:defRPr sz="3333"/>
            </a:lvl7pPr>
            <a:lvl8pPr marL="11825654" indent="0">
              <a:buNone/>
              <a:defRPr sz="3333"/>
            </a:lvl8pPr>
            <a:lvl9pPr marL="1351503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521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521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854" tIns="168997" rIns="337854" bIns="1689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478" tIns="202823" rIns="405478" bIns="20282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41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60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8916" indent="0">
              <a:buNone/>
              <a:defRPr sz="6914"/>
            </a:lvl2pPr>
            <a:lvl3pPr marL="3377835" indent="0">
              <a:buNone/>
              <a:defRPr sz="6082"/>
            </a:lvl3pPr>
            <a:lvl4pPr marL="5066739" indent="0">
              <a:buNone/>
              <a:defRPr sz="5248"/>
            </a:lvl4pPr>
            <a:lvl5pPr marL="6755656" indent="0">
              <a:buNone/>
              <a:defRPr sz="5248"/>
            </a:lvl5pPr>
            <a:lvl6pPr marL="8444565" indent="0">
              <a:buNone/>
              <a:defRPr sz="5248"/>
            </a:lvl6pPr>
            <a:lvl7pPr marL="10133499" indent="0">
              <a:buNone/>
              <a:defRPr sz="5248"/>
            </a:lvl7pPr>
            <a:lvl8pPr marL="11822400" indent="0">
              <a:buNone/>
              <a:defRPr sz="5248"/>
            </a:lvl8pPr>
            <a:lvl9pPr marL="13511312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916" indent="0">
              <a:buNone/>
              <a:defRPr sz="7498" b="1"/>
            </a:lvl2pPr>
            <a:lvl3pPr marL="3377835" indent="0">
              <a:buNone/>
              <a:defRPr sz="6914" b="1"/>
            </a:lvl3pPr>
            <a:lvl4pPr marL="5066739" indent="0">
              <a:buNone/>
              <a:defRPr sz="6082" b="1"/>
            </a:lvl4pPr>
            <a:lvl5pPr marL="6755656" indent="0">
              <a:buNone/>
              <a:defRPr sz="6082" b="1"/>
            </a:lvl5pPr>
            <a:lvl6pPr marL="8444565" indent="0">
              <a:buNone/>
              <a:defRPr sz="6082" b="1"/>
            </a:lvl6pPr>
            <a:lvl7pPr marL="10133499" indent="0">
              <a:buNone/>
              <a:defRPr sz="6082" b="1"/>
            </a:lvl7pPr>
            <a:lvl8pPr marL="11822400" indent="0">
              <a:buNone/>
              <a:defRPr sz="6082" b="1"/>
            </a:lvl8pPr>
            <a:lvl9pPr marL="1351131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916" indent="0">
              <a:buNone/>
              <a:defRPr sz="7498" b="1"/>
            </a:lvl2pPr>
            <a:lvl3pPr marL="3377835" indent="0">
              <a:buNone/>
              <a:defRPr sz="6914" b="1"/>
            </a:lvl3pPr>
            <a:lvl4pPr marL="5066739" indent="0">
              <a:buNone/>
              <a:defRPr sz="6082" b="1"/>
            </a:lvl4pPr>
            <a:lvl5pPr marL="6755656" indent="0">
              <a:buNone/>
              <a:defRPr sz="6082" b="1"/>
            </a:lvl5pPr>
            <a:lvl6pPr marL="8444565" indent="0">
              <a:buNone/>
              <a:defRPr sz="6082" b="1"/>
            </a:lvl6pPr>
            <a:lvl7pPr marL="10133499" indent="0">
              <a:buNone/>
              <a:defRPr sz="6082" b="1"/>
            </a:lvl7pPr>
            <a:lvl8pPr marL="11822400" indent="0">
              <a:buNone/>
              <a:defRPr sz="6082" b="1"/>
            </a:lvl8pPr>
            <a:lvl9pPr marL="1351131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7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15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7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8916" indent="0">
              <a:buNone/>
              <a:defRPr sz="4583"/>
            </a:lvl2pPr>
            <a:lvl3pPr marL="3377835" indent="0">
              <a:buNone/>
              <a:defRPr sz="3747"/>
            </a:lvl3pPr>
            <a:lvl4pPr marL="5066739" indent="0">
              <a:buNone/>
              <a:defRPr sz="3333"/>
            </a:lvl4pPr>
            <a:lvl5pPr marL="6755656" indent="0">
              <a:buNone/>
              <a:defRPr sz="3333"/>
            </a:lvl5pPr>
            <a:lvl6pPr marL="8444565" indent="0">
              <a:buNone/>
              <a:defRPr sz="3333"/>
            </a:lvl6pPr>
            <a:lvl7pPr marL="10133499" indent="0">
              <a:buNone/>
              <a:defRPr sz="3333"/>
            </a:lvl7pPr>
            <a:lvl8pPr marL="11822400" indent="0">
              <a:buNone/>
              <a:defRPr sz="3333"/>
            </a:lvl8pPr>
            <a:lvl9pPr marL="1351131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8916" indent="0">
              <a:buNone/>
              <a:defRPr sz="10414"/>
            </a:lvl2pPr>
            <a:lvl3pPr marL="3377835" indent="0">
              <a:buNone/>
              <a:defRPr sz="8997"/>
            </a:lvl3pPr>
            <a:lvl4pPr marL="5066739" indent="0">
              <a:buNone/>
              <a:defRPr sz="7498"/>
            </a:lvl4pPr>
            <a:lvl5pPr marL="6755656" indent="0">
              <a:buNone/>
              <a:defRPr sz="7498"/>
            </a:lvl5pPr>
            <a:lvl6pPr marL="8444565" indent="0">
              <a:buNone/>
              <a:defRPr sz="7498"/>
            </a:lvl6pPr>
            <a:lvl7pPr marL="10133499" indent="0">
              <a:buNone/>
              <a:defRPr sz="7498"/>
            </a:lvl7pPr>
            <a:lvl8pPr marL="11822400" indent="0">
              <a:buNone/>
              <a:defRPr sz="7498"/>
            </a:lvl8pPr>
            <a:lvl9pPr marL="13511312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8916" indent="0">
              <a:buNone/>
              <a:defRPr sz="4583"/>
            </a:lvl2pPr>
            <a:lvl3pPr marL="3377835" indent="0">
              <a:buNone/>
              <a:defRPr sz="3747"/>
            </a:lvl3pPr>
            <a:lvl4pPr marL="5066739" indent="0">
              <a:buNone/>
              <a:defRPr sz="3333"/>
            </a:lvl4pPr>
            <a:lvl5pPr marL="6755656" indent="0">
              <a:buNone/>
              <a:defRPr sz="3333"/>
            </a:lvl5pPr>
            <a:lvl6pPr marL="8444565" indent="0">
              <a:buNone/>
              <a:defRPr sz="3333"/>
            </a:lvl6pPr>
            <a:lvl7pPr marL="10133499" indent="0">
              <a:buNone/>
              <a:defRPr sz="3333"/>
            </a:lvl7pPr>
            <a:lvl8pPr marL="11822400" indent="0">
              <a:buNone/>
              <a:defRPr sz="3333"/>
            </a:lvl8pPr>
            <a:lvl9pPr marL="1351131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069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8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6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5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7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3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370" indent="0">
              <a:buNone/>
              <a:defRPr sz="6082"/>
            </a:lvl2pPr>
            <a:lvl3pPr marL="3102720" indent="0">
              <a:buNone/>
              <a:defRPr sz="5248"/>
            </a:lvl3pPr>
            <a:lvl4pPr marL="4654083" indent="0">
              <a:buNone/>
              <a:defRPr sz="4833"/>
            </a:lvl4pPr>
            <a:lvl5pPr marL="6205449" indent="0">
              <a:buNone/>
              <a:defRPr sz="4833"/>
            </a:lvl5pPr>
            <a:lvl6pPr marL="7756808" indent="0">
              <a:buNone/>
              <a:defRPr sz="4833"/>
            </a:lvl6pPr>
            <a:lvl7pPr marL="9308167" indent="0">
              <a:buNone/>
              <a:defRPr sz="4833"/>
            </a:lvl7pPr>
            <a:lvl8pPr marL="10859534" indent="0">
              <a:buNone/>
              <a:defRPr sz="4833"/>
            </a:lvl8pPr>
            <a:lvl9pPr marL="1241088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47"/>
            <a:ext cx="24483061" cy="8499410"/>
          </a:xfrm>
        </p:spPr>
        <p:txBody>
          <a:bodyPr anchor="t"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66"/>
            <a:ext cx="24483061" cy="9361234"/>
          </a:xfrm>
        </p:spPr>
        <p:txBody>
          <a:bodyPr anchor="b"/>
          <a:lstStyle>
            <a:lvl1pPr marL="0" indent="0">
              <a:buNone/>
              <a:defRPr sz="7498">
                <a:solidFill>
                  <a:schemeClr val="tx1">
                    <a:tint val="75000"/>
                  </a:schemeClr>
                </a:solidFill>
              </a:defRPr>
            </a:lvl1pPr>
            <a:lvl2pPr marL="1688452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6906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5347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4pPr>
            <a:lvl5pPr marL="6753798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5pPr>
            <a:lvl6pPr marL="8442240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6pPr>
            <a:lvl7pPr marL="10130710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7pPr>
            <a:lvl8pPr marL="11819146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8pPr>
            <a:lvl9pPr marL="13507593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704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704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452" indent="0">
              <a:buNone/>
              <a:defRPr sz="7498" b="1"/>
            </a:lvl2pPr>
            <a:lvl3pPr marL="3376906" indent="0">
              <a:buNone/>
              <a:defRPr sz="6914" b="1"/>
            </a:lvl3pPr>
            <a:lvl4pPr marL="5065347" indent="0">
              <a:buNone/>
              <a:defRPr sz="6082" b="1"/>
            </a:lvl4pPr>
            <a:lvl5pPr marL="6753798" indent="0">
              <a:buNone/>
              <a:defRPr sz="6082" b="1"/>
            </a:lvl5pPr>
            <a:lvl6pPr marL="8442240" indent="0">
              <a:buNone/>
              <a:defRPr sz="6082" b="1"/>
            </a:lvl6pPr>
            <a:lvl7pPr marL="10130710" indent="0">
              <a:buNone/>
              <a:defRPr sz="6082" b="1"/>
            </a:lvl7pPr>
            <a:lvl8pPr marL="11819146" indent="0">
              <a:buNone/>
              <a:defRPr sz="6082" b="1"/>
            </a:lvl8pPr>
            <a:lvl9pPr marL="1350759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452" indent="0">
              <a:buNone/>
              <a:defRPr sz="7498" b="1"/>
            </a:lvl2pPr>
            <a:lvl3pPr marL="3376906" indent="0">
              <a:buNone/>
              <a:defRPr sz="6914" b="1"/>
            </a:lvl3pPr>
            <a:lvl4pPr marL="5065347" indent="0">
              <a:buNone/>
              <a:defRPr sz="6082" b="1"/>
            </a:lvl4pPr>
            <a:lvl5pPr marL="6753798" indent="0">
              <a:buNone/>
              <a:defRPr sz="6082" b="1"/>
            </a:lvl5pPr>
            <a:lvl6pPr marL="8442240" indent="0">
              <a:buNone/>
              <a:defRPr sz="6082" b="1"/>
            </a:lvl6pPr>
            <a:lvl7pPr marL="10130710" indent="0">
              <a:buNone/>
              <a:defRPr sz="6082" b="1"/>
            </a:lvl7pPr>
            <a:lvl8pPr marL="11819146" indent="0">
              <a:buNone/>
              <a:defRPr sz="6082" b="1"/>
            </a:lvl8pPr>
            <a:lvl9pPr marL="1350759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30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8452" indent="0">
              <a:buNone/>
              <a:defRPr sz="4583"/>
            </a:lvl2pPr>
            <a:lvl3pPr marL="3376906" indent="0">
              <a:buNone/>
              <a:defRPr sz="3747"/>
            </a:lvl3pPr>
            <a:lvl4pPr marL="5065347" indent="0">
              <a:buNone/>
              <a:defRPr sz="3333"/>
            </a:lvl4pPr>
            <a:lvl5pPr marL="6753798" indent="0">
              <a:buNone/>
              <a:defRPr sz="3333"/>
            </a:lvl5pPr>
            <a:lvl6pPr marL="8442240" indent="0">
              <a:buNone/>
              <a:defRPr sz="3333"/>
            </a:lvl6pPr>
            <a:lvl7pPr marL="10130710" indent="0">
              <a:buNone/>
              <a:defRPr sz="3333"/>
            </a:lvl7pPr>
            <a:lvl8pPr marL="11819146" indent="0">
              <a:buNone/>
              <a:defRPr sz="3333"/>
            </a:lvl8pPr>
            <a:lvl9pPr marL="1350759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8452" indent="0">
              <a:buNone/>
              <a:defRPr sz="10414"/>
            </a:lvl2pPr>
            <a:lvl3pPr marL="3376906" indent="0">
              <a:buNone/>
              <a:defRPr sz="8997"/>
            </a:lvl3pPr>
            <a:lvl4pPr marL="5065347" indent="0">
              <a:buNone/>
              <a:defRPr sz="7498"/>
            </a:lvl4pPr>
            <a:lvl5pPr marL="6753798" indent="0">
              <a:buNone/>
              <a:defRPr sz="7498"/>
            </a:lvl5pPr>
            <a:lvl6pPr marL="8442240" indent="0">
              <a:buNone/>
              <a:defRPr sz="7498"/>
            </a:lvl6pPr>
            <a:lvl7pPr marL="10130710" indent="0">
              <a:buNone/>
              <a:defRPr sz="7498"/>
            </a:lvl7pPr>
            <a:lvl8pPr marL="11819146" indent="0">
              <a:buNone/>
              <a:defRPr sz="7498"/>
            </a:lvl8pPr>
            <a:lvl9pPr marL="13507593" indent="0">
              <a:buNone/>
              <a:defRPr sz="7498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8452" indent="0">
              <a:buNone/>
              <a:defRPr sz="4583"/>
            </a:lvl2pPr>
            <a:lvl3pPr marL="3376906" indent="0">
              <a:buNone/>
              <a:defRPr sz="3747"/>
            </a:lvl3pPr>
            <a:lvl4pPr marL="5065347" indent="0">
              <a:buNone/>
              <a:defRPr sz="3333"/>
            </a:lvl4pPr>
            <a:lvl5pPr marL="6753798" indent="0">
              <a:buNone/>
              <a:defRPr sz="3333"/>
            </a:lvl5pPr>
            <a:lvl6pPr marL="8442240" indent="0">
              <a:buNone/>
              <a:defRPr sz="3333"/>
            </a:lvl6pPr>
            <a:lvl7pPr marL="10130710" indent="0">
              <a:buNone/>
              <a:defRPr sz="3333"/>
            </a:lvl7pPr>
            <a:lvl8pPr marL="11819146" indent="0">
              <a:buNone/>
              <a:defRPr sz="3333"/>
            </a:lvl8pPr>
            <a:lvl9pPr marL="1350759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54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54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4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666" tIns="168907" rIns="337666" bIns="1689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253" tIns="202715" rIns="405253" bIns="2027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60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75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7987" indent="0">
              <a:buNone/>
              <a:defRPr sz="6914"/>
            </a:lvl2pPr>
            <a:lvl3pPr marL="3375975" indent="0">
              <a:buNone/>
              <a:defRPr sz="6082"/>
            </a:lvl3pPr>
            <a:lvl4pPr marL="5063952" indent="0">
              <a:buNone/>
              <a:defRPr sz="5248"/>
            </a:lvl4pPr>
            <a:lvl5pPr marL="6751937" indent="0">
              <a:buNone/>
              <a:defRPr sz="5248"/>
            </a:lvl5pPr>
            <a:lvl6pPr marL="8439917" indent="0">
              <a:buNone/>
              <a:defRPr sz="5248"/>
            </a:lvl6pPr>
            <a:lvl7pPr marL="10127926" indent="0">
              <a:buNone/>
              <a:defRPr sz="5248"/>
            </a:lvl7pPr>
            <a:lvl8pPr marL="11815896" indent="0">
              <a:buNone/>
              <a:defRPr sz="5248"/>
            </a:lvl8pPr>
            <a:lvl9pPr marL="13503878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987" indent="0">
              <a:buNone/>
              <a:defRPr sz="7498" b="1"/>
            </a:lvl2pPr>
            <a:lvl3pPr marL="3375975" indent="0">
              <a:buNone/>
              <a:defRPr sz="6914" b="1"/>
            </a:lvl3pPr>
            <a:lvl4pPr marL="5063952" indent="0">
              <a:buNone/>
              <a:defRPr sz="6082" b="1"/>
            </a:lvl4pPr>
            <a:lvl5pPr marL="6751937" indent="0">
              <a:buNone/>
              <a:defRPr sz="6082" b="1"/>
            </a:lvl5pPr>
            <a:lvl6pPr marL="8439917" indent="0">
              <a:buNone/>
              <a:defRPr sz="6082" b="1"/>
            </a:lvl6pPr>
            <a:lvl7pPr marL="10127926" indent="0">
              <a:buNone/>
              <a:defRPr sz="6082" b="1"/>
            </a:lvl7pPr>
            <a:lvl8pPr marL="11815896" indent="0">
              <a:buNone/>
              <a:defRPr sz="6082" b="1"/>
            </a:lvl8pPr>
            <a:lvl9pPr marL="13503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17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987" indent="0">
              <a:buNone/>
              <a:defRPr sz="7498" b="1"/>
            </a:lvl2pPr>
            <a:lvl3pPr marL="3375975" indent="0">
              <a:buNone/>
              <a:defRPr sz="6914" b="1"/>
            </a:lvl3pPr>
            <a:lvl4pPr marL="5063952" indent="0">
              <a:buNone/>
              <a:defRPr sz="6082" b="1"/>
            </a:lvl4pPr>
            <a:lvl5pPr marL="6751937" indent="0">
              <a:buNone/>
              <a:defRPr sz="6082" b="1"/>
            </a:lvl5pPr>
            <a:lvl6pPr marL="8439917" indent="0">
              <a:buNone/>
              <a:defRPr sz="6082" b="1"/>
            </a:lvl6pPr>
            <a:lvl7pPr marL="10127926" indent="0">
              <a:buNone/>
              <a:defRPr sz="6082" b="1"/>
            </a:lvl7pPr>
            <a:lvl8pPr marL="11815896" indent="0">
              <a:buNone/>
              <a:defRPr sz="6082" b="1"/>
            </a:lvl8pPr>
            <a:lvl9pPr marL="13503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1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6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4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6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7987" indent="0">
              <a:buNone/>
              <a:defRPr sz="4583"/>
            </a:lvl2pPr>
            <a:lvl3pPr marL="3375975" indent="0">
              <a:buNone/>
              <a:defRPr sz="3747"/>
            </a:lvl3pPr>
            <a:lvl4pPr marL="5063952" indent="0">
              <a:buNone/>
              <a:defRPr sz="3333"/>
            </a:lvl4pPr>
            <a:lvl5pPr marL="6751937" indent="0">
              <a:buNone/>
              <a:defRPr sz="3333"/>
            </a:lvl5pPr>
            <a:lvl6pPr marL="8439917" indent="0">
              <a:buNone/>
              <a:defRPr sz="3333"/>
            </a:lvl6pPr>
            <a:lvl7pPr marL="10127926" indent="0">
              <a:buNone/>
              <a:defRPr sz="3333"/>
            </a:lvl7pPr>
            <a:lvl8pPr marL="11815896" indent="0">
              <a:buNone/>
              <a:defRPr sz="3333"/>
            </a:lvl8pPr>
            <a:lvl9pPr marL="13503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7987" indent="0">
              <a:buNone/>
              <a:defRPr sz="10414"/>
            </a:lvl2pPr>
            <a:lvl3pPr marL="3375975" indent="0">
              <a:buNone/>
              <a:defRPr sz="8997"/>
            </a:lvl3pPr>
            <a:lvl4pPr marL="5063952" indent="0">
              <a:buNone/>
              <a:defRPr sz="7498"/>
            </a:lvl4pPr>
            <a:lvl5pPr marL="6751937" indent="0">
              <a:buNone/>
              <a:defRPr sz="7498"/>
            </a:lvl5pPr>
            <a:lvl6pPr marL="8439917" indent="0">
              <a:buNone/>
              <a:defRPr sz="7498"/>
            </a:lvl6pPr>
            <a:lvl7pPr marL="10127926" indent="0">
              <a:buNone/>
              <a:defRPr sz="7498"/>
            </a:lvl7pPr>
            <a:lvl8pPr marL="11815896" indent="0">
              <a:buNone/>
              <a:defRPr sz="7498"/>
            </a:lvl8pPr>
            <a:lvl9pPr marL="13503878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7987" indent="0">
              <a:buNone/>
              <a:defRPr sz="4583"/>
            </a:lvl2pPr>
            <a:lvl3pPr marL="3375975" indent="0">
              <a:buNone/>
              <a:defRPr sz="3747"/>
            </a:lvl3pPr>
            <a:lvl4pPr marL="5063952" indent="0">
              <a:buNone/>
              <a:defRPr sz="3333"/>
            </a:lvl4pPr>
            <a:lvl5pPr marL="6751937" indent="0">
              <a:buNone/>
              <a:defRPr sz="3333"/>
            </a:lvl5pPr>
            <a:lvl6pPr marL="8439917" indent="0">
              <a:buNone/>
              <a:defRPr sz="3333"/>
            </a:lvl6pPr>
            <a:lvl7pPr marL="10127926" indent="0">
              <a:buNone/>
              <a:defRPr sz="3333"/>
            </a:lvl7pPr>
            <a:lvl8pPr marL="11815896" indent="0">
              <a:buNone/>
              <a:defRPr sz="3333"/>
            </a:lvl8pPr>
            <a:lvl9pPr marL="13503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30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5345" indent="0">
              <a:buNone/>
              <a:defRPr sz="6082"/>
            </a:lvl2pPr>
            <a:lvl3pPr marL="3110696" indent="0">
              <a:buNone/>
              <a:defRPr sz="5248"/>
            </a:lvl3pPr>
            <a:lvl4pPr marL="4666035" indent="0">
              <a:buNone/>
              <a:defRPr sz="4833"/>
            </a:lvl4pPr>
            <a:lvl5pPr marL="6221386" indent="0">
              <a:buNone/>
              <a:defRPr sz="4833"/>
            </a:lvl5pPr>
            <a:lvl6pPr marL="7776732" indent="0">
              <a:buNone/>
              <a:defRPr sz="4833"/>
            </a:lvl6pPr>
            <a:lvl7pPr marL="9332079" indent="0">
              <a:buNone/>
              <a:defRPr sz="4833"/>
            </a:lvl7pPr>
            <a:lvl8pPr marL="10887423" indent="0">
              <a:buNone/>
              <a:defRPr sz="4833"/>
            </a:lvl8pPr>
            <a:lvl9pPr marL="1244277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1370" indent="0">
              <a:buNone/>
              <a:defRPr sz="6914" b="1"/>
            </a:lvl2pPr>
            <a:lvl3pPr marL="3102720" indent="0">
              <a:buNone/>
              <a:defRPr sz="6082" b="1"/>
            </a:lvl3pPr>
            <a:lvl4pPr marL="4654083" indent="0">
              <a:buNone/>
              <a:defRPr sz="5248" b="1"/>
            </a:lvl4pPr>
            <a:lvl5pPr marL="6205449" indent="0">
              <a:buNone/>
              <a:defRPr sz="5248" b="1"/>
            </a:lvl5pPr>
            <a:lvl6pPr marL="7756808" indent="0">
              <a:buNone/>
              <a:defRPr sz="5248" b="1"/>
            </a:lvl6pPr>
            <a:lvl7pPr marL="9308167" indent="0">
              <a:buNone/>
              <a:defRPr sz="5248" b="1"/>
            </a:lvl7pPr>
            <a:lvl8pPr marL="10859534" indent="0">
              <a:buNone/>
              <a:defRPr sz="5248" b="1"/>
            </a:lvl8pPr>
            <a:lvl9pPr marL="1241088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2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1370" indent="0">
              <a:buNone/>
              <a:defRPr sz="6914" b="1"/>
            </a:lvl2pPr>
            <a:lvl3pPr marL="3102720" indent="0">
              <a:buNone/>
              <a:defRPr sz="6082" b="1"/>
            </a:lvl3pPr>
            <a:lvl4pPr marL="4654083" indent="0">
              <a:buNone/>
              <a:defRPr sz="5248" b="1"/>
            </a:lvl4pPr>
            <a:lvl5pPr marL="6205449" indent="0">
              <a:buNone/>
              <a:defRPr sz="5248" b="1"/>
            </a:lvl5pPr>
            <a:lvl6pPr marL="7756808" indent="0">
              <a:buNone/>
              <a:defRPr sz="5248" b="1"/>
            </a:lvl6pPr>
            <a:lvl7pPr marL="9308167" indent="0">
              <a:buNone/>
              <a:defRPr sz="5248" b="1"/>
            </a:lvl7pPr>
            <a:lvl8pPr marL="10859534" indent="0">
              <a:buNone/>
              <a:defRPr sz="5248" b="1"/>
            </a:lvl8pPr>
            <a:lvl9pPr marL="1241088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2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109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7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5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37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25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2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0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74"/>
            <a:ext cx="24483061" cy="8499410"/>
          </a:xfrm>
        </p:spPr>
        <p:txBody>
          <a:bodyPr anchor="t"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79"/>
            <a:ext cx="24483061" cy="9361234"/>
          </a:xfrm>
        </p:spPr>
        <p:txBody>
          <a:bodyPr anchor="b"/>
          <a:lstStyle>
            <a:lvl1pPr marL="0" indent="0">
              <a:buNone/>
              <a:defRPr sz="7498">
                <a:solidFill>
                  <a:schemeClr val="tx1">
                    <a:tint val="75000"/>
                  </a:schemeClr>
                </a:solidFill>
              </a:defRPr>
            </a:lvl1pPr>
            <a:lvl2pPr marL="1687522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5047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2560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4pPr>
            <a:lvl5pPr marL="6750082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5pPr>
            <a:lvl6pPr marL="8437596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6pPr>
            <a:lvl7pPr marL="10125142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7pPr>
            <a:lvl8pPr marL="11812648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8pPr>
            <a:lvl9pPr marL="13500165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717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717"/>
            <a:ext cx="12721589" cy="28242220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522" indent="0">
              <a:buNone/>
              <a:defRPr sz="7498" b="1"/>
            </a:lvl2pPr>
            <a:lvl3pPr marL="3375047" indent="0">
              <a:buNone/>
              <a:defRPr sz="6914" b="1"/>
            </a:lvl3pPr>
            <a:lvl4pPr marL="5062560" indent="0">
              <a:buNone/>
              <a:defRPr sz="6082" b="1"/>
            </a:lvl4pPr>
            <a:lvl5pPr marL="6750082" indent="0">
              <a:buNone/>
              <a:defRPr sz="6082" b="1"/>
            </a:lvl5pPr>
            <a:lvl6pPr marL="8437596" indent="0">
              <a:buNone/>
              <a:defRPr sz="6082" b="1"/>
            </a:lvl6pPr>
            <a:lvl7pPr marL="10125142" indent="0">
              <a:buNone/>
              <a:defRPr sz="6082" b="1"/>
            </a:lvl7pPr>
            <a:lvl8pPr marL="11812648" indent="0">
              <a:buNone/>
              <a:defRPr sz="6082" b="1"/>
            </a:lvl8pPr>
            <a:lvl9pPr marL="135001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21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522" indent="0">
              <a:buNone/>
              <a:defRPr sz="7498" b="1"/>
            </a:lvl2pPr>
            <a:lvl3pPr marL="3375047" indent="0">
              <a:buNone/>
              <a:defRPr sz="6914" b="1"/>
            </a:lvl3pPr>
            <a:lvl4pPr marL="5062560" indent="0">
              <a:buNone/>
              <a:defRPr sz="6082" b="1"/>
            </a:lvl4pPr>
            <a:lvl5pPr marL="6750082" indent="0">
              <a:buNone/>
              <a:defRPr sz="6082" b="1"/>
            </a:lvl5pPr>
            <a:lvl6pPr marL="8437596" indent="0">
              <a:buNone/>
              <a:defRPr sz="6082" b="1"/>
            </a:lvl6pPr>
            <a:lvl7pPr marL="10125142" indent="0">
              <a:buNone/>
              <a:defRPr sz="6082" b="1"/>
            </a:lvl7pPr>
            <a:lvl8pPr marL="11812648" indent="0">
              <a:buNone/>
              <a:defRPr sz="6082" b="1"/>
            </a:lvl8pPr>
            <a:lvl9pPr marL="135001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2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52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7522" indent="0">
              <a:buNone/>
              <a:defRPr sz="4583"/>
            </a:lvl2pPr>
            <a:lvl3pPr marL="3375047" indent="0">
              <a:buNone/>
              <a:defRPr sz="3747"/>
            </a:lvl3pPr>
            <a:lvl4pPr marL="5062560" indent="0">
              <a:buNone/>
              <a:defRPr sz="3333"/>
            </a:lvl4pPr>
            <a:lvl5pPr marL="6750082" indent="0">
              <a:buNone/>
              <a:defRPr sz="3333"/>
            </a:lvl5pPr>
            <a:lvl6pPr marL="8437596" indent="0">
              <a:buNone/>
              <a:defRPr sz="3333"/>
            </a:lvl6pPr>
            <a:lvl7pPr marL="10125142" indent="0">
              <a:buNone/>
              <a:defRPr sz="3333"/>
            </a:lvl7pPr>
            <a:lvl8pPr marL="11812648" indent="0">
              <a:buNone/>
              <a:defRPr sz="3333"/>
            </a:lvl8pPr>
            <a:lvl9pPr marL="135001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7522" indent="0">
              <a:buNone/>
              <a:defRPr sz="10414"/>
            </a:lvl2pPr>
            <a:lvl3pPr marL="3375047" indent="0">
              <a:buNone/>
              <a:defRPr sz="8997"/>
            </a:lvl3pPr>
            <a:lvl4pPr marL="5062560" indent="0">
              <a:buNone/>
              <a:defRPr sz="7498"/>
            </a:lvl4pPr>
            <a:lvl5pPr marL="6750082" indent="0">
              <a:buNone/>
              <a:defRPr sz="7498"/>
            </a:lvl5pPr>
            <a:lvl6pPr marL="8437596" indent="0">
              <a:buNone/>
              <a:defRPr sz="7498"/>
            </a:lvl6pPr>
            <a:lvl7pPr marL="10125142" indent="0">
              <a:buNone/>
              <a:defRPr sz="7498"/>
            </a:lvl7pPr>
            <a:lvl8pPr marL="11812648" indent="0">
              <a:buNone/>
              <a:defRPr sz="7498"/>
            </a:lvl8pPr>
            <a:lvl9pPr marL="13500165" indent="0">
              <a:buNone/>
              <a:defRPr sz="7498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7522" indent="0">
              <a:buNone/>
              <a:defRPr sz="4583"/>
            </a:lvl2pPr>
            <a:lvl3pPr marL="3375047" indent="0">
              <a:buNone/>
              <a:defRPr sz="3747"/>
            </a:lvl3pPr>
            <a:lvl4pPr marL="5062560" indent="0">
              <a:buNone/>
              <a:defRPr sz="3333"/>
            </a:lvl4pPr>
            <a:lvl5pPr marL="6750082" indent="0">
              <a:buNone/>
              <a:defRPr sz="3333"/>
            </a:lvl5pPr>
            <a:lvl6pPr marL="8437596" indent="0">
              <a:buNone/>
              <a:defRPr sz="3333"/>
            </a:lvl6pPr>
            <a:lvl7pPr marL="10125142" indent="0">
              <a:buNone/>
              <a:defRPr sz="3333"/>
            </a:lvl7pPr>
            <a:lvl8pPr marL="11812648" indent="0">
              <a:buNone/>
              <a:defRPr sz="3333"/>
            </a:lvl8pPr>
            <a:lvl9pPr marL="135001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56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56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479" tIns="168818" rIns="337479" bIns="1688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82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87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7059" indent="0">
              <a:buNone/>
              <a:defRPr sz="6914"/>
            </a:lvl2pPr>
            <a:lvl3pPr marL="3374118" indent="0">
              <a:buNone/>
              <a:defRPr sz="6082"/>
            </a:lvl3pPr>
            <a:lvl4pPr marL="5061167" indent="0">
              <a:buNone/>
              <a:defRPr sz="5248"/>
            </a:lvl4pPr>
            <a:lvl5pPr marL="6748227" indent="0">
              <a:buNone/>
              <a:defRPr sz="5248"/>
            </a:lvl5pPr>
            <a:lvl6pPr marL="8435277" indent="0">
              <a:buNone/>
              <a:defRPr sz="5248"/>
            </a:lvl6pPr>
            <a:lvl7pPr marL="10122354" indent="0">
              <a:buNone/>
              <a:defRPr sz="5248"/>
            </a:lvl7pPr>
            <a:lvl8pPr marL="11809397" indent="0">
              <a:buNone/>
              <a:defRPr sz="5248"/>
            </a:lvl8pPr>
            <a:lvl9pPr marL="13496452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059" indent="0">
              <a:buNone/>
              <a:defRPr sz="7498" b="1"/>
            </a:lvl2pPr>
            <a:lvl3pPr marL="3374118" indent="0">
              <a:buNone/>
              <a:defRPr sz="6914" b="1"/>
            </a:lvl3pPr>
            <a:lvl4pPr marL="5061167" indent="0">
              <a:buNone/>
              <a:defRPr sz="6082" b="1"/>
            </a:lvl4pPr>
            <a:lvl5pPr marL="6748227" indent="0">
              <a:buNone/>
              <a:defRPr sz="6082" b="1"/>
            </a:lvl5pPr>
            <a:lvl6pPr marL="8435277" indent="0">
              <a:buNone/>
              <a:defRPr sz="6082" b="1"/>
            </a:lvl6pPr>
            <a:lvl7pPr marL="10122354" indent="0">
              <a:buNone/>
              <a:defRPr sz="6082" b="1"/>
            </a:lvl7pPr>
            <a:lvl8pPr marL="11809397" indent="0">
              <a:buNone/>
              <a:defRPr sz="6082" b="1"/>
            </a:lvl8pPr>
            <a:lvl9pPr marL="1349645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28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059" indent="0">
              <a:buNone/>
              <a:defRPr sz="7498" b="1"/>
            </a:lvl2pPr>
            <a:lvl3pPr marL="3374118" indent="0">
              <a:buNone/>
              <a:defRPr sz="6914" b="1"/>
            </a:lvl3pPr>
            <a:lvl4pPr marL="5061167" indent="0">
              <a:buNone/>
              <a:defRPr sz="6082" b="1"/>
            </a:lvl4pPr>
            <a:lvl5pPr marL="6748227" indent="0">
              <a:buNone/>
              <a:defRPr sz="6082" b="1"/>
            </a:lvl5pPr>
            <a:lvl6pPr marL="8435277" indent="0">
              <a:buNone/>
              <a:defRPr sz="6082" b="1"/>
            </a:lvl6pPr>
            <a:lvl7pPr marL="10122354" indent="0">
              <a:buNone/>
              <a:defRPr sz="6082" b="1"/>
            </a:lvl7pPr>
            <a:lvl8pPr marL="11809397" indent="0">
              <a:buNone/>
              <a:defRPr sz="6082" b="1"/>
            </a:lvl8pPr>
            <a:lvl9pPr marL="1349645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28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63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7059" indent="0">
              <a:buNone/>
              <a:defRPr sz="4583"/>
            </a:lvl2pPr>
            <a:lvl3pPr marL="3374118" indent="0">
              <a:buNone/>
              <a:defRPr sz="3747"/>
            </a:lvl3pPr>
            <a:lvl4pPr marL="5061167" indent="0">
              <a:buNone/>
              <a:defRPr sz="3333"/>
            </a:lvl4pPr>
            <a:lvl5pPr marL="6748227" indent="0">
              <a:buNone/>
              <a:defRPr sz="3333"/>
            </a:lvl5pPr>
            <a:lvl6pPr marL="8435277" indent="0">
              <a:buNone/>
              <a:defRPr sz="3333"/>
            </a:lvl6pPr>
            <a:lvl7pPr marL="10122354" indent="0">
              <a:buNone/>
              <a:defRPr sz="3333"/>
            </a:lvl7pPr>
            <a:lvl8pPr marL="11809397" indent="0">
              <a:buNone/>
              <a:defRPr sz="3333"/>
            </a:lvl8pPr>
            <a:lvl9pPr marL="1349645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7059" indent="0">
              <a:buNone/>
              <a:defRPr sz="10414"/>
            </a:lvl2pPr>
            <a:lvl3pPr marL="3374118" indent="0">
              <a:buNone/>
              <a:defRPr sz="8997"/>
            </a:lvl3pPr>
            <a:lvl4pPr marL="5061167" indent="0">
              <a:buNone/>
              <a:defRPr sz="7498"/>
            </a:lvl4pPr>
            <a:lvl5pPr marL="6748227" indent="0">
              <a:buNone/>
              <a:defRPr sz="7498"/>
            </a:lvl5pPr>
            <a:lvl6pPr marL="8435277" indent="0">
              <a:buNone/>
              <a:defRPr sz="7498"/>
            </a:lvl6pPr>
            <a:lvl7pPr marL="10122354" indent="0">
              <a:buNone/>
              <a:defRPr sz="7498"/>
            </a:lvl7pPr>
            <a:lvl8pPr marL="11809397" indent="0">
              <a:buNone/>
              <a:defRPr sz="7498"/>
            </a:lvl8pPr>
            <a:lvl9pPr marL="13496452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7059" indent="0">
              <a:buNone/>
              <a:defRPr sz="4583"/>
            </a:lvl2pPr>
            <a:lvl3pPr marL="3374118" indent="0">
              <a:buNone/>
              <a:defRPr sz="3747"/>
            </a:lvl3pPr>
            <a:lvl4pPr marL="5061167" indent="0">
              <a:buNone/>
              <a:defRPr sz="3333"/>
            </a:lvl4pPr>
            <a:lvl5pPr marL="6748227" indent="0">
              <a:buNone/>
              <a:defRPr sz="3333"/>
            </a:lvl5pPr>
            <a:lvl6pPr marL="8435277" indent="0">
              <a:buNone/>
              <a:defRPr sz="3333"/>
            </a:lvl6pPr>
            <a:lvl7pPr marL="10122354" indent="0">
              <a:buNone/>
              <a:defRPr sz="3333"/>
            </a:lvl7pPr>
            <a:lvl8pPr marL="11809397" indent="0">
              <a:buNone/>
              <a:defRPr sz="3333"/>
            </a:lvl8pPr>
            <a:lvl9pPr marL="1349645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385" tIns="168772" rIns="337385" bIns="1687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95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90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6592" indent="0">
              <a:buNone/>
              <a:defRPr sz="6914"/>
            </a:lvl2pPr>
            <a:lvl3pPr marL="3373188" indent="0">
              <a:buNone/>
              <a:defRPr sz="6082"/>
            </a:lvl3pPr>
            <a:lvl4pPr marL="5059775" indent="0">
              <a:buNone/>
              <a:defRPr sz="5248"/>
            </a:lvl4pPr>
            <a:lvl5pPr marL="6746372" indent="0">
              <a:buNone/>
              <a:defRPr sz="5248"/>
            </a:lvl5pPr>
            <a:lvl6pPr marL="8432956" indent="0">
              <a:buNone/>
              <a:defRPr sz="5248"/>
            </a:lvl6pPr>
            <a:lvl7pPr marL="10119570" indent="0">
              <a:buNone/>
              <a:defRPr sz="5248"/>
            </a:lvl7pPr>
            <a:lvl8pPr marL="11806147" indent="0">
              <a:buNone/>
              <a:defRPr sz="5248"/>
            </a:lvl8pPr>
            <a:lvl9pPr marL="13492740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592" indent="0">
              <a:buNone/>
              <a:defRPr sz="7498" b="1"/>
            </a:lvl2pPr>
            <a:lvl3pPr marL="3373188" indent="0">
              <a:buNone/>
              <a:defRPr sz="6914" b="1"/>
            </a:lvl3pPr>
            <a:lvl4pPr marL="5059775" indent="0">
              <a:buNone/>
              <a:defRPr sz="6082" b="1"/>
            </a:lvl4pPr>
            <a:lvl5pPr marL="6746372" indent="0">
              <a:buNone/>
              <a:defRPr sz="6082" b="1"/>
            </a:lvl5pPr>
            <a:lvl6pPr marL="8432956" indent="0">
              <a:buNone/>
              <a:defRPr sz="6082" b="1"/>
            </a:lvl6pPr>
            <a:lvl7pPr marL="10119570" indent="0">
              <a:buNone/>
              <a:defRPr sz="6082" b="1"/>
            </a:lvl7pPr>
            <a:lvl8pPr marL="11806147" indent="0">
              <a:buNone/>
              <a:defRPr sz="6082" b="1"/>
            </a:lvl8pPr>
            <a:lvl9pPr marL="1349274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3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592" indent="0">
              <a:buNone/>
              <a:defRPr sz="7498" b="1"/>
            </a:lvl2pPr>
            <a:lvl3pPr marL="3373188" indent="0">
              <a:buNone/>
              <a:defRPr sz="6914" b="1"/>
            </a:lvl3pPr>
            <a:lvl4pPr marL="5059775" indent="0">
              <a:buNone/>
              <a:defRPr sz="6082" b="1"/>
            </a:lvl4pPr>
            <a:lvl5pPr marL="6746372" indent="0">
              <a:buNone/>
              <a:defRPr sz="6082" b="1"/>
            </a:lvl5pPr>
            <a:lvl6pPr marL="8432956" indent="0">
              <a:buNone/>
              <a:defRPr sz="6082" b="1"/>
            </a:lvl6pPr>
            <a:lvl7pPr marL="10119570" indent="0">
              <a:buNone/>
              <a:defRPr sz="6082" b="1"/>
            </a:lvl7pPr>
            <a:lvl8pPr marL="11806147" indent="0">
              <a:buNone/>
              <a:defRPr sz="6082" b="1"/>
            </a:lvl8pPr>
            <a:lvl9pPr marL="1349274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3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26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1370" indent="0">
              <a:buNone/>
              <a:defRPr sz="4164"/>
            </a:lvl2pPr>
            <a:lvl3pPr marL="3102720" indent="0">
              <a:buNone/>
              <a:defRPr sz="3333"/>
            </a:lvl3pPr>
            <a:lvl4pPr marL="4654083" indent="0">
              <a:buNone/>
              <a:defRPr sz="3165"/>
            </a:lvl4pPr>
            <a:lvl5pPr marL="6205449" indent="0">
              <a:buNone/>
              <a:defRPr sz="3165"/>
            </a:lvl5pPr>
            <a:lvl6pPr marL="7756808" indent="0">
              <a:buNone/>
              <a:defRPr sz="3165"/>
            </a:lvl6pPr>
            <a:lvl7pPr marL="9308167" indent="0">
              <a:buNone/>
              <a:defRPr sz="3165"/>
            </a:lvl7pPr>
            <a:lvl8pPr marL="10859534" indent="0">
              <a:buNone/>
              <a:defRPr sz="3165"/>
            </a:lvl8pPr>
            <a:lvl9pPr marL="1241088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84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6592" indent="0">
              <a:buNone/>
              <a:defRPr sz="4583"/>
            </a:lvl2pPr>
            <a:lvl3pPr marL="3373188" indent="0">
              <a:buNone/>
              <a:defRPr sz="3747"/>
            </a:lvl3pPr>
            <a:lvl4pPr marL="5059775" indent="0">
              <a:buNone/>
              <a:defRPr sz="3333"/>
            </a:lvl4pPr>
            <a:lvl5pPr marL="6746372" indent="0">
              <a:buNone/>
              <a:defRPr sz="3333"/>
            </a:lvl5pPr>
            <a:lvl6pPr marL="8432956" indent="0">
              <a:buNone/>
              <a:defRPr sz="3333"/>
            </a:lvl6pPr>
            <a:lvl7pPr marL="10119570" indent="0">
              <a:buNone/>
              <a:defRPr sz="3333"/>
            </a:lvl7pPr>
            <a:lvl8pPr marL="11806147" indent="0">
              <a:buNone/>
              <a:defRPr sz="3333"/>
            </a:lvl8pPr>
            <a:lvl9pPr marL="1349274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6592" indent="0">
              <a:buNone/>
              <a:defRPr sz="10414"/>
            </a:lvl2pPr>
            <a:lvl3pPr marL="3373188" indent="0">
              <a:buNone/>
              <a:defRPr sz="8997"/>
            </a:lvl3pPr>
            <a:lvl4pPr marL="5059775" indent="0">
              <a:buNone/>
              <a:defRPr sz="7498"/>
            </a:lvl4pPr>
            <a:lvl5pPr marL="6746372" indent="0">
              <a:buNone/>
              <a:defRPr sz="7498"/>
            </a:lvl5pPr>
            <a:lvl6pPr marL="8432956" indent="0">
              <a:buNone/>
              <a:defRPr sz="7498"/>
            </a:lvl6pPr>
            <a:lvl7pPr marL="10119570" indent="0">
              <a:buNone/>
              <a:defRPr sz="7498"/>
            </a:lvl7pPr>
            <a:lvl8pPr marL="11806147" indent="0">
              <a:buNone/>
              <a:defRPr sz="7498"/>
            </a:lvl8pPr>
            <a:lvl9pPr marL="13492740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6592" indent="0">
              <a:buNone/>
              <a:defRPr sz="4583"/>
            </a:lvl2pPr>
            <a:lvl3pPr marL="3373188" indent="0">
              <a:buNone/>
              <a:defRPr sz="3747"/>
            </a:lvl3pPr>
            <a:lvl4pPr marL="5059775" indent="0">
              <a:buNone/>
              <a:defRPr sz="3333"/>
            </a:lvl4pPr>
            <a:lvl5pPr marL="6746372" indent="0">
              <a:buNone/>
              <a:defRPr sz="3333"/>
            </a:lvl5pPr>
            <a:lvl6pPr marL="8432956" indent="0">
              <a:buNone/>
              <a:defRPr sz="3333"/>
            </a:lvl6pPr>
            <a:lvl7pPr marL="10119570" indent="0">
              <a:buNone/>
              <a:defRPr sz="3333"/>
            </a:lvl7pPr>
            <a:lvl8pPr marL="11806147" indent="0">
              <a:buNone/>
              <a:defRPr sz="3333"/>
            </a:lvl8pPr>
            <a:lvl9pPr marL="1349274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291" tIns="168726" rIns="337291" bIns="16872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12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397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6127" indent="0">
              <a:buNone/>
              <a:defRPr sz="6914"/>
            </a:lvl2pPr>
            <a:lvl3pPr marL="3372258" indent="0">
              <a:buNone/>
              <a:defRPr sz="6082"/>
            </a:lvl3pPr>
            <a:lvl4pPr marL="5058387" indent="0">
              <a:buNone/>
              <a:defRPr sz="5248"/>
            </a:lvl4pPr>
            <a:lvl5pPr marL="6744514" indent="0">
              <a:buNone/>
              <a:defRPr sz="5248"/>
            </a:lvl5pPr>
            <a:lvl6pPr marL="8430636" indent="0">
              <a:buNone/>
              <a:defRPr sz="5248"/>
            </a:lvl6pPr>
            <a:lvl7pPr marL="10116786" indent="0">
              <a:buNone/>
              <a:defRPr sz="5248"/>
            </a:lvl7pPr>
            <a:lvl8pPr marL="11802900" indent="0">
              <a:buNone/>
              <a:defRPr sz="5248"/>
            </a:lvl8pPr>
            <a:lvl9pPr marL="13489029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127" indent="0">
              <a:buNone/>
              <a:defRPr sz="7498" b="1"/>
            </a:lvl2pPr>
            <a:lvl3pPr marL="3372258" indent="0">
              <a:buNone/>
              <a:defRPr sz="6914" b="1"/>
            </a:lvl3pPr>
            <a:lvl4pPr marL="5058387" indent="0">
              <a:buNone/>
              <a:defRPr sz="6082" b="1"/>
            </a:lvl4pPr>
            <a:lvl5pPr marL="6744514" indent="0">
              <a:buNone/>
              <a:defRPr sz="6082" b="1"/>
            </a:lvl5pPr>
            <a:lvl6pPr marL="8430636" indent="0">
              <a:buNone/>
              <a:defRPr sz="6082" b="1"/>
            </a:lvl6pPr>
            <a:lvl7pPr marL="10116786" indent="0">
              <a:buNone/>
              <a:defRPr sz="6082" b="1"/>
            </a:lvl7pPr>
            <a:lvl8pPr marL="11802900" indent="0">
              <a:buNone/>
              <a:defRPr sz="6082" b="1"/>
            </a:lvl8pPr>
            <a:lvl9pPr marL="134890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42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127" indent="0">
              <a:buNone/>
              <a:defRPr sz="7498" b="1"/>
            </a:lvl2pPr>
            <a:lvl3pPr marL="3372258" indent="0">
              <a:buNone/>
              <a:defRPr sz="6914" b="1"/>
            </a:lvl3pPr>
            <a:lvl4pPr marL="5058387" indent="0">
              <a:buNone/>
              <a:defRPr sz="6082" b="1"/>
            </a:lvl4pPr>
            <a:lvl5pPr marL="6744514" indent="0">
              <a:buNone/>
              <a:defRPr sz="6082" b="1"/>
            </a:lvl5pPr>
            <a:lvl6pPr marL="8430636" indent="0">
              <a:buNone/>
              <a:defRPr sz="6082" b="1"/>
            </a:lvl6pPr>
            <a:lvl7pPr marL="10116786" indent="0">
              <a:buNone/>
              <a:defRPr sz="6082" b="1"/>
            </a:lvl7pPr>
            <a:lvl8pPr marL="11802900" indent="0">
              <a:buNone/>
              <a:defRPr sz="6082" b="1"/>
            </a:lvl8pPr>
            <a:lvl9pPr marL="134890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4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1370" indent="0">
              <a:buNone/>
              <a:defRPr sz="9412"/>
            </a:lvl2pPr>
            <a:lvl3pPr marL="3102720" indent="0">
              <a:buNone/>
              <a:defRPr sz="8331"/>
            </a:lvl3pPr>
            <a:lvl4pPr marL="4654083" indent="0">
              <a:buNone/>
              <a:defRPr sz="6914"/>
            </a:lvl4pPr>
            <a:lvl5pPr marL="6205449" indent="0">
              <a:buNone/>
              <a:defRPr sz="6914"/>
            </a:lvl5pPr>
            <a:lvl6pPr marL="7756808" indent="0">
              <a:buNone/>
              <a:defRPr sz="6914"/>
            </a:lvl6pPr>
            <a:lvl7pPr marL="9308167" indent="0">
              <a:buNone/>
              <a:defRPr sz="6914"/>
            </a:lvl7pPr>
            <a:lvl8pPr marL="10859534" indent="0">
              <a:buNone/>
              <a:defRPr sz="6914"/>
            </a:lvl8pPr>
            <a:lvl9pPr marL="1241088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1370" indent="0">
              <a:buNone/>
              <a:defRPr sz="4164"/>
            </a:lvl2pPr>
            <a:lvl3pPr marL="3102720" indent="0">
              <a:buNone/>
              <a:defRPr sz="3333"/>
            </a:lvl3pPr>
            <a:lvl4pPr marL="4654083" indent="0">
              <a:buNone/>
              <a:defRPr sz="3165"/>
            </a:lvl4pPr>
            <a:lvl5pPr marL="6205449" indent="0">
              <a:buNone/>
              <a:defRPr sz="3165"/>
            </a:lvl5pPr>
            <a:lvl6pPr marL="7756808" indent="0">
              <a:buNone/>
              <a:defRPr sz="3165"/>
            </a:lvl6pPr>
            <a:lvl7pPr marL="9308167" indent="0">
              <a:buNone/>
              <a:defRPr sz="3165"/>
            </a:lvl7pPr>
            <a:lvl8pPr marL="10859534" indent="0">
              <a:buNone/>
              <a:defRPr sz="3165"/>
            </a:lvl8pPr>
            <a:lvl9pPr marL="1241088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7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92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7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6127" indent="0">
              <a:buNone/>
              <a:defRPr sz="4583"/>
            </a:lvl2pPr>
            <a:lvl3pPr marL="3372258" indent="0">
              <a:buNone/>
              <a:defRPr sz="3747"/>
            </a:lvl3pPr>
            <a:lvl4pPr marL="5058387" indent="0">
              <a:buNone/>
              <a:defRPr sz="3333"/>
            </a:lvl4pPr>
            <a:lvl5pPr marL="6744514" indent="0">
              <a:buNone/>
              <a:defRPr sz="3333"/>
            </a:lvl5pPr>
            <a:lvl6pPr marL="8430636" indent="0">
              <a:buNone/>
              <a:defRPr sz="3333"/>
            </a:lvl6pPr>
            <a:lvl7pPr marL="10116786" indent="0">
              <a:buNone/>
              <a:defRPr sz="3333"/>
            </a:lvl7pPr>
            <a:lvl8pPr marL="11802900" indent="0">
              <a:buNone/>
              <a:defRPr sz="3333"/>
            </a:lvl8pPr>
            <a:lvl9pPr marL="134890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6127" indent="0">
              <a:buNone/>
              <a:defRPr sz="10414"/>
            </a:lvl2pPr>
            <a:lvl3pPr marL="3372258" indent="0">
              <a:buNone/>
              <a:defRPr sz="8997"/>
            </a:lvl3pPr>
            <a:lvl4pPr marL="5058387" indent="0">
              <a:buNone/>
              <a:defRPr sz="7498"/>
            </a:lvl4pPr>
            <a:lvl5pPr marL="6744514" indent="0">
              <a:buNone/>
              <a:defRPr sz="7498"/>
            </a:lvl5pPr>
            <a:lvl6pPr marL="8430636" indent="0">
              <a:buNone/>
              <a:defRPr sz="7498"/>
            </a:lvl6pPr>
            <a:lvl7pPr marL="10116786" indent="0">
              <a:buNone/>
              <a:defRPr sz="7498"/>
            </a:lvl7pPr>
            <a:lvl8pPr marL="11802900" indent="0">
              <a:buNone/>
              <a:defRPr sz="7498"/>
            </a:lvl8pPr>
            <a:lvl9pPr marL="13489029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6127" indent="0">
              <a:buNone/>
              <a:defRPr sz="4583"/>
            </a:lvl2pPr>
            <a:lvl3pPr marL="3372258" indent="0">
              <a:buNone/>
              <a:defRPr sz="3747"/>
            </a:lvl3pPr>
            <a:lvl4pPr marL="5058387" indent="0">
              <a:buNone/>
              <a:defRPr sz="3333"/>
            </a:lvl4pPr>
            <a:lvl5pPr marL="6744514" indent="0">
              <a:buNone/>
              <a:defRPr sz="3333"/>
            </a:lvl5pPr>
            <a:lvl6pPr marL="8430636" indent="0">
              <a:buNone/>
              <a:defRPr sz="3333"/>
            </a:lvl6pPr>
            <a:lvl7pPr marL="10116786" indent="0">
              <a:buNone/>
              <a:defRPr sz="3333"/>
            </a:lvl7pPr>
            <a:lvl8pPr marL="11802900" indent="0">
              <a:buNone/>
              <a:defRPr sz="3333"/>
            </a:lvl8pPr>
            <a:lvl9pPr marL="134890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97" tIns="168680" rIns="337197" bIns="16868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20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0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5662" indent="0">
              <a:buNone/>
              <a:defRPr sz="6914"/>
            </a:lvl2pPr>
            <a:lvl3pPr marL="3371334" indent="0">
              <a:buNone/>
              <a:defRPr sz="6082"/>
            </a:lvl3pPr>
            <a:lvl4pPr marL="5056997" indent="0">
              <a:buNone/>
              <a:defRPr sz="5248"/>
            </a:lvl4pPr>
            <a:lvl5pPr marL="6742660" indent="0">
              <a:buNone/>
              <a:defRPr sz="5248"/>
            </a:lvl5pPr>
            <a:lvl6pPr marL="8428317" indent="0">
              <a:buNone/>
              <a:defRPr sz="5248"/>
            </a:lvl6pPr>
            <a:lvl7pPr marL="10114005" indent="0">
              <a:buNone/>
              <a:defRPr sz="5248"/>
            </a:lvl7pPr>
            <a:lvl8pPr marL="11799655" indent="0">
              <a:buNone/>
              <a:defRPr sz="5248"/>
            </a:lvl8pPr>
            <a:lvl9pPr marL="13485318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662" indent="0">
              <a:buNone/>
              <a:defRPr sz="7498" b="1"/>
            </a:lvl2pPr>
            <a:lvl3pPr marL="3371334" indent="0">
              <a:buNone/>
              <a:defRPr sz="6914" b="1"/>
            </a:lvl3pPr>
            <a:lvl4pPr marL="5056997" indent="0">
              <a:buNone/>
              <a:defRPr sz="6082" b="1"/>
            </a:lvl4pPr>
            <a:lvl5pPr marL="6742660" indent="0">
              <a:buNone/>
              <a:defRPr sz="6082" b="1"/>
            </a:lvl5pPr>
            <a:lvl6pPr marL="8428317" indent="0">
              <a:buNone/>
              <a:defRPr sz="6082" b="1"/>
            </a:lvl6pPr>
            <a:lvl7pPr marL="10114005" indent="0">
              <a:buNone/>
              <a:defRPr sz="6082" b="1"/>
            </a:lvl7pPr>
            <a:lvl8pPr marL="11799655" indent="0">
              <a:buNone/>
              <a:defRPr sz="6082" b="1"/>
            </a:lvl8pPr>
            <a:lvl9pPr marL="1348531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4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662" indent="0">
              <a:buNone/>
              <a:defRPr sz="7498" b="1"/>
            </a:lvl2pPr>
            <a:lvl3pPr marL="3371334" indent="0">
              <a:buNone/>
              <a:defRPr sz="6914" b="1"/>
            </a:lvl3pPr>
            <a:lvl4pPr marL="5056997" indent="0">
              <a:buNone/>
              <a:defRPr sz="6082" b="1"/>
            </a:lvl4pPr>
            <a:lvl5pPr marL="6742660" indent="0">
              <a:buNone/>
              <a:defRPr sz="6082" b="1"/>
            </a:lvl5pPr>
            <a:lvl6pPr marL="8428317" indent="0">
              <a:buNone/>
              <a:defRPr sz="6082" b="1"/>
            </a:lvl6pPr>
            <a:lvl7pPr marL="10114005" indent="0">
              <a:buNone/>
              <a:defRPr sz="6082" b="1"/>
            </a:lvl7pPr>
            <a:lvl8pPr marL="11799655" indent="0">
              <a:buNone/>
              <a:defRPr sz="6082" b="1"/>
            </a:lvl8pPr>
            <a:lvl9pPr marL="1348531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4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06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5662" indent="0">
              <a:buNone/>
              <a:defRPr sz="4583"/>
            </a:lvl2pPr>
            <a:lvl3pPr marL="3371334" indent="0">
              <a:buNone/>
              <a:defRPr sz="3747"/>
            </a:lvl3pPr>
            <a:lvl4pPr marL="5056997" indent="0">
              <a:buNone/>
              <a:defRPr sz="3333"/>
            </a:lvl4pPr>
            <a:lvl5pPr marL="6742660" indent="0">
              <a:buNone/>
              <a:defRPr sz="3333"/>
            </a:lvl5pPr>
            <a:lvl6pPr marL="8428317" indent="0">
              <a:buNone/>
              <a:defRPr sz="3333"/>
            </a:lvl6pPr>
            <a:lvl7pPr marL="10114005" indent="0">
              <a:buNone/>
              <a:defRPr sz="3333"/>
            </a:lvl7pPr>
            <a:lvl8pPr marL="11799655" indent="0">
              <a:buNone/>
              <a:defRPr sz="3333"/>
            </a:lvl8pPr>
            <a:lvl9pPr marL="1348531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5662" indent="0">
              <a:buNone/>
              <a:defRPr sz="10414"/>
            </a:lvl2pPr>
            <a:lvl3pPr marL="3371334" indent="0">
              <a:buNone/>
              <a:defRPr sz="8997"/>
            </a:lvl3pPr>
            <a:lvl4pPr marL="5056997" indent="0">
              <a:buNone/>
              <a:defRPr sz="7498"/>
            </a:lvl4pPr>
            <a:lvl5pPr marL="6742660" indent="0">
              <a:buNone/>
              <a:defRPr sz="7498"/>
            </a:lvl5pPr>
            <a:lvl6pPr marL="8428317" indent="0">
              <a:buNone/>
              <a:defRPr sz="7498"/>
            </a:lvl6pPr>
            <a:lvl7pPr marL="10114005" indent="0">
              <a:buNone/>
              <a:defRPr sz="7498"/>
            </a:lvl7pPr>
            <a:lvl8pPr marL="11799655" indent="0">
              <a:buNone/>
              <a:defRPr sz="7498"/>
            </a:lvl8pPr>
            <a:lvl9pPr marL="13485318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5662" indent="0">
              <a:buNone/>
              <a:defRPr sz="4583"/>
            </a:lvl2pPr>
            <a:lvl3pPr marL="3371334" indent="0">
              <a:buNone/>
              <a:defRPr sz="3747"/>
            </a:lvl3pPr>
            <a:lvl4pPr marL="5056997" indent="0">
              <a:buNone/>
              <a:defRPr sz="3333"/>
            </a:lvl4pPr>
            <a:lvl5pPr marL="6742660" indent="0">
              <a:buNone/>
              <a:defRPr sz="3333"/>
            </a:lvl5pPr>
            <a:lvl6pPr marL="8428317" indent="0">
              <a:buNone/>
              <a:defRPr sz="3333"/>
            </a:lvl6pPr>
            <a:lvl7pPr marL="10114005" indent="0">
              <a:buNone/>
              <a:defRPr sz="3333"/>
            </a:lvl7pPr>
            <a:lvl8pPr marL="11799655" indent="0">
              <a:buNone/>
              <a:defRPr sz="3333"/>
            </a:lvl8pPr>
            <a:lvl9pPr marL="1348531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04" tIns="168636" rIns="337104" bIns="1686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31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0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5198" indent="0">
              <a:buNone/>
              <a:defRPr sz="6914"/>
            </a:lvl2pPr>
            <a:lvl3pPr marL="3370406" indent="0">
              <a:buNone/>
              <a:defRPr sz="6082"/>
            </a:lvl3pPr>
            <a:lvl4pPr marL="5055604" indent="0">
              <a:buNone/>
              <a:defRPr sz="5248"/>
            </a:lvl4pPr>
            <a:lvl5pPr marL="6740805" indent="0">
              <a:buNone/>
              <a:defRPr sz="5248"/>
            </a:lvl5pPr>
            <a:lvl6pPr marL="8425997" indent="0">
              <a:buNone/>
              <a:defRPr sz="5248"/>
            </a:lvl6pPr>
            <a:lvl7pPr marL="10111222" indent="0">
              <a:buNone/>
              <a:defRPr sz="5248"/>
            </a:lvl7pPr>
            <a:lvl8pPr marL="11796412" indent="0">
              <a:buNone/>
              <a:defRPr sz="5248"/>
            </a:lvl8pPr>
            <a:lvl9pPr marL="13481608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198" indent="0">
              <a:buNone/>
              <a:defRPr sz="7498" b="1"/>
            </a:lvl2pPr>
            <a:lvl3pPr marL="3370406" indent="0">
              <a:buNone/>
              <a:defRPr sz="6914" b="1"/>
            </a:lvl3pPr>
            <a:lvl4pPr marL="5055604" indent="0">
              <a:buNone/>
              <a:defRPr sz="6082" b="1"/>
            </a:lvl4pPr>
            <a:lvl5pPr marL="6740805" indent="0">
              <a:buNone/>
              <a:defRPr sz="6082" b="1"/>
            </a:lvl5pPr>
            <a:lvl6pPr marL="8425997" indent="0">
              <a:buNone/>
              <a:defRPr sz="6082" b="1"/>
            </a:lvl6pPr>
            <a:lvl7pPr marL="10111222" indent="0">
              <a:buNone/>
              <a:defRPr sz="6082" b="1"/>
            </a:lvl7pPr>
            <a:lvl8pPr marL="11796412" indent="0">
              <a:buNone/>
              <a:defRPr sz="6082" b="1"/>
            </a:lvl8pPr>
            <a:lvl9pPr marL="1348160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53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198" indent="0">
              <a:buNone/>
              <a:defRPr sz="7498" b="1"/>
            </a:lvl2pPr>
            <a:lvl3pPr marL="3370406" indent="0">
              <a:buNone/>
              <a:defRPr sz="6914" b="1"/>
            </a:lvl3pPr>
            <a:lvl4pPr marL="5055604" indent="0">
              <a:buNone/>
              <a:defRPr sz="6082" b="1"/>
            </a:lvl4pPr>
            <a:lvl5pPr marL="6740805" indent="0">
              <a:buNone/>
              <a:defRPr sz="6082" b="1"/>
            </a:lvl5pPr>
            <a:lvl6pPr marL="8425997" indent="0">
              <a:buNone/>
              <a:defRPr sz="6082" b="1"/>
            </a:lvl6pPr>
            <a:lvl7pPr marL="10111222" indent="0">
              <a:buNone/>
              <a:defRPr sz="6082" b="1"/>
            </a:lvl7pPr>
            <a:lvl8pPr marL="11796412" indent="0">
              <a:buNone/>
              <a:defRPr sz="6082" b="1"/>
            </a:lvl8pPr>
            <a:lvl9pPr marL="1348160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53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20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5198" indent="0">
              <a:buNone/>
              <a:defRPr sz="4583"/>
            </a:lvl2pPr>
            <a:lvl3pPr marL="3370406" indent="0">
              <a:buNone/>
              <a:defRPr sz="3747"/>
            </a:lvl3pPr>
            <a:lvl4pPr marL="5055604" indent="0">
              <a:buNone/>
              <a:defRPr sz="3333"/>
            </a:lvl4pPr>
            <a:lvl5pPr marL="6740805" indent="0">
              <a:buNone/>
              <a:defRPr sz="3333"/>
            </a:lvl5pPr>
            <a:lvl6pPr marL="8425997" indent="0">
              <a:buNone/>
              <a:defRPr sz="3333"/>
            </a:lvl6pPr>
            <a:lvl7pPr marL="10111222" indent="0">
              <a:buNone/>
              <a:defRPr sz="3333"/>
            </a:lvl7pPr>
            <a:lvl8pPr marL="11796412" indent="0">
              <a:buNone/>
              <a:defRPr sz="3333"/>
            </a:lvl8pPr>
            <a:lvl9pPr marL="1348160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5198" indent="0">
              <a:buNone/>
              <a:defRPr sz="10414"/>
            </a:lvl2pPr>
            <a:lvl3pPr marL="3370406" indent="0">
              <a:buNone/>
              <a:defRPr sz="8997"/>
            </a:lvl3pPr>
            <a:lvl4pPr marL="5055604" indent="0">
              <a:buNone/>
              <a:defRPr sz="7498"/>
            </a:lvl4pPr>
            <a:lvl5pPr marL="6740805" indent="0">
              <a:buNone/>
              <a:defRPr sz="7498"/>
            </a:lvl5pPr>
            <a:lvl6pPr marL="8425997" indent="0">
              <a:buNone/>
              <a:defRPr sz="7498"/>
            </a:lvl6pPr>
            <a:lvl7pPr marL="10111222" indent="0">
              <a:buNone/>
              <a:defRPr sz="7498"/>
            </a:lvl7pPr>
            <a:lvl8pPr marL="11796412" indent="0">
              <a:buNone/>
              <a:defRPr sz="7498"/>
            </a:lvl8pPr>
            <a:lvl9pPr marL="13481608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5198" indent="0">
              <a:buNone/>
              <a:defRPr sz="4583"/>
            </a:lvl2pPr>
            <a:lvl3pPr marL="3370406" indent="0">
              <a:buNone/>
              <a:defRPr sz="3747"/>
            </a:lvl3pPr>
            <a:lvl4pPr marL="5055604" indent="0">
              <a:buNone/>
              <a:defRPr sz="3333"/>
            </a:lvl4pPr>
            <a:lvl5pPr marL="6740805" indent="0">
              <a:buNone/>
              <a:defRPr sz="3333"/>
            </a:lvl5pPr>
            <a:lvl6pPr marL="8425997" indent="0">
              <a:buNone/>
              <a:defRPr sz="3333"/>
            </a:lvl6pPr>
            <a:lvl7pPr marL="10111222" indent="0">
              <a:buNone/>
              <a:defRPr sz="3333"/>
            </a:lvl7pPr>
            <a:lvl8pPr marL="11796412" indent="0">
              <a:buNone/>
              <a:defRPr sz="3333"/>
            </a:lvl8pPr>
            <a:lvl9pPr marL="1348160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010" tIns="168590" rIns="337010" bIns="1685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465" tIns="202335" rIns="404465" bIns="202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50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21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4733" indent="0">
              <a:buNone/>
              <a:defRPr sz="6914"/>
            </a:lvl2pPr>
            <a:lvl3pPr marL="3369479" indent="0">
              <a:buNone/>
              <a:defRPr sz="6082"/>
            </a:lvl3pPr>
            <a:lvl4pPr marL="5054212" indent="0">
              <a:buNone/>
              <a:defRPr sz="5248"/>
            </a:lvl4pPr>
            <a:lvl5pPr marL="6738950" indent="0">
              <a:buNone/>
              <a:defRPr sz="5248"/>
            </a:lvl5pPr>
            <a:lvl6pPr marL="8423678" indent="0">
              <a:buNone/>
              <a:defRPr sz="5248"/>
            </a:lvl6pPr>
            <a:lvl7pPr marL="10108442" indent="0">
              <a:buNone/>
              <a:defRPr sz="5248"/>
            </a:lvl7pPr>
            <a:lvl8pPr marL="11793165" indent="0">
              <a:buNone/>
              <a:defRPr sz="5248"/>
            </a:lvl8pPr>
            <a:lvl9pPr marL="13477901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86" tIns="155121" rIns="310286" bIns="155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733" indent="0">
              <a:buNone/>
              <a:defRPr sz="7498" b="1"/>
            </a:lvl2pPr>
            <a:lvl3pPr marL="3369479" indent="0">
              <a:buNone/>
              <a:defRPr sz="6914" b="1"/>
            </a:lvl3pPr>
            <a:lvl4pPr marL="5054212" indent="0">
              <a:buNone/>
              <a:defRPr sz="6082" b="1"/>
            </a:lvl4pPr>
            <a:lvl5pPr marL="6738950" indent="0">
              <a:buNone/>
              <a:defRPr sz="6082" b="1"/>
            </a:lvl5pPr>
            <a:lvl6pPr marL="8423678" indent="0">
              <a:buNone/>
              <a:defRPr sz="6082" b="1"/>
            </a:lvl6pPr>
            <a:lvl7pPr marL="10108442" indent="0">
              <a:buNone/>
              <a:defRPr sz="6082" b="1"/>
            </a:lvl7pPr>
            <a:lvl8pPr marL="11793165" indent="0">
              <a:buNone/>
              <a:defRPr sz="6082" b="1"/>
            </a:lvl8pPr>
            <a:lvl9pPr marL="134779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61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733" indent="0">
              <a:buNone/>
              <a:defRPr sz="7498" b="1"/>
            </a:lvl2pPr>
            <a:lvl3pPr marL="3369479" indent="0">
              <a:buNone/>
              <a:defRPr sz="6914" b="1"/>
            </a:lvl3pPr>
            <a:lvl4pPr marL="5054212" indent="0">
              <a:buNone/>
              <a:defRPr sz="6082" b="1"/>
            </a:lvl4pPr>
            <a:lvl5pPr marL="6738950" indent="0">
              <a:buNone/>
              <a:defRPr sz="6082" b="1"/>
            </a:lvl5pPr>
            <a:lvl6pPr marL="8423678" indent="0">
              <a:buNone/>
              <a:defRPr sz="6082" b="1"/>
            </a:lvl6pPr>
            <a:lvl7pPr marL="10108442" indent="0">
              <a:buNone/>
              <a:defRPr sz="6082" b="1"/>
            </a:lvl7pPr>
            <a:lvl8pPr marL="11793165" indent="0">
              <a:buNone/>
              <a:defRPr sz="6082" b="1"/>
            </a:lvl8pPr>
            <a:lvl9pPr marL="134779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6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31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4733" indent="0">
              <a:buNone/>
              <a:defRPr sz="4583"/>
            </a:lvl2pPr>
            <a:lvl3pPr marL="3369479" indent="0">
              <a:buNone/>
              <a:defRPr sz="3747"/>
            </a:lvl3pPr>
            <a:lvl4pPr marL="5054212" indent="0">
              <a:buNone/>
              <a:defRPr sz="3333"/>
            </a:lvl4pPr>
            <a:lvl5pPr marL="6738950" indent="0">
              <a:buNone/>
              <a:defRPr sz="3333"/>
            </a:lvl5pPr>
            <a:lvl6pPr marL="8423678" indent="0">
              <a:buNone/>
              <a:defRPr sz="3333"/>
            </a:lvl6pPr>
            <a:lvl7pPr marL="10108442" indent="0">
              <a:buNone/>
              <a:defRPr sz="3333"/>
            </a:lvl7pPr>
            <a:lvl8pPr marL="11793165" indent="0">
              <a:buNone/>
              <a:defRPr sz="3333"/>
            </a:lvl8pPr>
            <a:lvl9pPr marL="134779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4733" indent="0">
              <a:buNone/>
              <a:defRPr sz="10414"/>
            </a:lvl2pPr>
            <a:lvl3pPr marL="3369479" indent="0">
              <a:buNone/>
              <a:defRPr sz="8997"/>
            </a:lvl3pPr>
            <a:lvl4pPr marL="5054212" indent="0">
              <a:buNone/>
              <a:defRPr sz="7498"/>
            </a:lvl4pPr>
            <a:lvl5pPr marL="6738950" indent="0">
              <a:buNone/>
              <a:defRPr sz="7498"/>
            </a:lvl5pPr>
            <a:lvl6pPr marL="8423678" indent="0">
              <a:buNone/>
              <a:defRPr sz="7498"/>
            </a:lvl6pPr>
            <a:lvl7pPr marL="10108442" indent="0">
              <a:buNone/>
              <a:defRPr sz="7498"/>
            </a:lvl7pPr>
            <a:lvl8pPr marL="11793165" indent="0">
              <a:buNone/>
              <a:defRPr sz="7498"/>
            </a:lvl8pPr>
            <a:lvl9pPr marL="13477901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4733" indent="0">
              <a:buNone/>
              <a:defRPr sz="4583"/>
            </a:lvl2pPr>
            <a:lvl3pPr marL="3369479" indent="0">
              <a:buNone/>
              <a:defRPr sz="3747"/>
            </a:lvl3pPr>
            <a:lvl4pPr marL="5054212" indent="0">
              <a:buNone/>
              <a:defRPr sz="3333"/>
            </a:lvl4pPr>
            <a:lvl5pPr marL="6738950" indent="0">
              <a:buNone/>
              <a:defRPr sz="3333"/>
            </a:lvl5pPr>
            <a:lvl6pPr marL="8423678" indent="0">
              <a:buNone/>
              <a:defRPr sz="3333"/>
            </a:lvl6pPr>
            <a:lvl7pPr marL="10108442" indent="0">
              <a:buNone/>
              <a:defRPr sz="3333"/>
            </a:lvl7pPr>
            <a:lvl8pPr marL="11793165" indent="0">
              <a:buNone/>
              <a:defRPr sz="3333"/>
            </a:lvl8pPr>
            <a:lvl9pPr marL="134779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826" tIns="168507" rIns="336826" bIns="168507"/>
          <a:lstStyle/>
          <a:p>
            <a:pPr defTabSz="3367684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68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68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768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92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7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3822" indent="0">
              <a:buNone/>
              <a:defRPr sz="6914"/>
            </a:lvl2pPr>
            <a:lvl3pPr marL="3367684" indent="0">
              <a:buNone/>
              <a:defRPr sz="6082"/>
            </a:lvl3pPr>
            <a:lvl4pPr marL="5051530" indent="0">
              <a:buNone/>
              <a:defRPr sz="5248"/>
            </a:lvl4pPr>
            <a:lvl5pPr marL="6735367" indent="0">
              <a:buNone/>
              <a:defRPr sz="5248"/>
            </a:lvl5pPr>
            <a:lvl6pPr marL="8419197" indent="0">
              <a:buNone/>
              <a:defRPr sz="5248"/>
            </a:lvl6pPr>
            <a:lvl7pPr marL="10103078" indent="0">
              <a:buNone/>
              <a:defRPr sz="5248"/>
            </a:lvl7pPr>
            <a:lvl8pPr marL="11786899" indent="0">
              <a:buNone/>
              <a:defRPr sz="5248"/>
            </a:lvl8pPr>
            <a:lvl9pPr marL="13470749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822" indent="0">
              <a:buNone/>
              <a:defRPr sz="7498" b="1"/>
            </a:lvl2pPr>
            <a:lvl3pPr marL="3367684" indent="0">
              <a:buNone/>
              <a:defRPr sz="6914" b="1"/>
            </a:lvl3pPr>
            <a:lvl4pPr marL="5051530" indent="0">
              <a:buNone/>
              <a:defRPr sz="6082" b="1"/>
            </a:lvl4pPr>
            <a:lvl5pPr marL="6735367" indent="0">
              <a:buNone/>
              <a:defRPr sz="6082" b="1"/>
            </a:lvl5pPr>
            <a:lvl6pPr marL="8419197" indent="0">
              <a:buNone/>
              <a:defRPr sz="6082" b="1"/>
            </a:lvl6pPr>
            <a:lvl7pPr marL="10103078" indent="0">
              <a:buNone/>
              <a:defRPr sz="6082" b="1"/>
            </a:lvl7pPr>
            <a:lvl8pPr marL="11786899" indent="0">
              <a:buNone/>
              <a:defRPr sz="6082" b="1"/>
            </a:lvl8pPr>
            <a:lvl9pPr marL="1347074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68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822" indent="0">
              <a:buNone/>
              <a:defRPr sz="7498" b="1"/>
            </a:lvl2pPr>
            <a:lvl3pPr marL="3367684" indent="0">
              <a:buNone/>
              <a:defRPr sz="6914" b="1"/>
            </a:lvl3pPr>
            <a:lvl4pPr marL="5051530" indent="0">
              <a:buNone/>
              <a:defRPr sz="6082" b="1"/>
            </a:lvl4pPr>
            <a:lvl5pPr marL="6735367" indent="0">
              <a:buNone/>
              <a:defRPr sz="6082" b="1"/>
            </a:lvl5pPr>
            <a:lvl6pPr marL="8419197" indent="0">
              <a:buNone/>
              <a:defRPr sz="6082" b="1"/>
            </a:lvl6pPr>
            <a:lvl7pPr marL="10103078" indent="0">
              <a:buNone/>
              <a:defRPr sz="6082" b="1"/>
            </a:lvl7pPr>
            <a:lvl8pPr marL="11786899" indent="0">
              <a:buNone/>
              <a:defRPr sz="6082" b="1"/>
            </a:lvl8pPr>
            <a:lvl9pPr marL="1347074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68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1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7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1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3822" indent="0">
              <a:buNone/>
              <a:defRPr sz="4583"/>
            </a:lvl2pPr>
            <a:lvl3pPr marL="3367684" indent="0">
              <a:buNone/>
              <a:defRPr sz="3747"/>
            </a:lvl3pPr>
            <a:lvl4pPr marL="5051530" indent="0">
              <a:buNone/>
              <a:defRPr sz="3333"/>
            </a:lvl4pPr>
            <a:lvl5pPr marL="6735367" indent="0">
              <a:buNone/>
              <a:defRPr sz="3333"/>
            </a:lvl5pPr>
            <a:lvl6pPr marL="8419197" indent="0">
              <a:buNone/>
              <a:defRPr sz="3333"/>
            </a:lvl6pPr>
            <a:lvl7pPr marL="10103078" indent="0">
              <a:buNone/>
              <a:defRPr sz="3333"/>
            </a:lvl7pPr>
            <a:lvl8pPr marL="11786899" indent="0">
              <a:buNone/>
              <a:defRPr sz="3333"/>
            </a:lvl8pPr>
            <a:lvl9pPr marL="1347074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3822" indent="0">
              <a:buNone/>
              <a:defRPr sz="10414"/>
            </a:lvl2pPr>
            <a:lvl3pPr marL="3367684" indent="0">
              <a:buNone/>
              <a:defRPr sz="8997"/>
            </a:lvl3pPr>
            <a:lvl4pPr marL="5051530" indent="0">
              <a:buNone/>
              <a:defRPr sz="7498"/>
            </a:lvl4pPr>
            <a:lvl5pPr marL="6735367" indent="0">
              <a:buNone/>
              <a:defRPr sz="7498"/>
            </a:lvl5pPr>
            <a:lvl6pPr marL="8419197" indent="0">
              <a:buNone/>
              <a:defRPr sz="7498"/>
            </a:lvl6pPr>
            <a:lvl7pPr marL="10103078" indent="0">
              <a:buNone/>
              <a:defRPr sz="7498"/>
            </a:lvl7pPr>
            <a:lvl8pPr marL="11786899" indent="0">
              <a:buNone/>
              <a:defRPr sz="7498"/>
            </a:lvl8pPr>
            <a:lvl9pPr marL="13470749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3822" indent="0">
              <a:buNone/>
              <a:defRPr sz="4583"/>
            </a:lvl2pPr>
            <a:lvl3pPr marL="3367684" indent="0">
              <a:buNone/>
              <a:defRPr sz="3747"/>
            </a:lvl3pPr>
            <a:lvl4pPr marL="5051530" indent="0">
              <a:buNone/>
              <a:defRPr sz="3333"/>
            </a:lvl4pPr>
            <a:lvl5pPr marL="6735367" indent="0">
              <a:buNone/>
              <a:defRPr sz="3333"/>
            </a:lvl5pPr>
            <a:lvl6pPr marL="8419197" indent="0">
              <a:buNone/>
              <a:defRPr sz="3333"/>
            </a:lvl6pPr>
            <a:lvl7pPr marL="10103078" indent="0">
              <a:buNone/>
              <a:defRPr sz="3333"/>
            </a:lvl7pPr>
            <a:lvl8pPr marL="11786899" indent="0">
              <a:buNone/>
              <a:defRPr sz="3333"/>
            </a:lvl8pPr>
            <a:lvl9pPr marL="1347074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733" tIns="168464" rIns="336733" bIns="168464"/>
          <a:lstStyle/>
          <a:p>
            <a:pPr defTabSz="3366760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76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76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133" tIns="202183" rIns="404133" bIns="2021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676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54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008" indent="0">
              <a:buNone/>
              <a:defRPr sz="6082"/>
            </a:lvl2pPr>
            <a:lvl3pPr marL="3101996" indent="0">
              <a:buNone/>
              <a:defRPr sz="5248"/>
            </a:lvl3pPr>
            <a:lvl4pPr marL="4653000" indent="0">
              <a:buNone/>
              <a:defRPr sz="4833"/>
            </a:lvl4pPr>
            <a:lvl5pPr marL="6204002" indent="0">
              <a:buNone/>
              <a:defRPr sz="4833"/>
            </a:lvl5pPr>
            <a:lvl6pPr marL="7754998" indent="0">
              <a:buNone/>
              <a:defRPr sz="4833"/>
            </a:lvl6pPr>
            <a:lvl7pPr marL="9305992" indent="0">
              <a:buNone/>
              <a:defRPr sz="4833"/>
            </a:lvl7pPr>
            <a:lvl8pPr marL="10856999" indent="0">
              <a:buNone/>
              <a:defRPr sz="4833"/>
            </a:lvl8pPr>
            <a:lvl9pPr marL="1240799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06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8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3361" indent="0">
              <a:buNone/>
              <a:defRPr sz="6914"/>
            </a:lvl2pPr>
            <a:lvl3pPr marL="3366760" indent="0">
              <a:buNone/>
              <a:defRPr sz="6082"/>
            </a:lvl3pPr>
            <a:lvl4pPr marL="5050140" indent="0">
              <a:buNone/>
              <a:defRPr sz="5248"/>
            </a:lvl4pPr>
            <a:lvl5pPr marL="6733514" indent="0">
              <a:buNone/>
              <a:defRPr sz="5248"/>
            </a:lvl5pPr>
            <a:lvl6pPr marL="8416881" indent="0">
              <a:buNone/>
              <a:defRPr sz="5248"/>
            </a:lvl6pPr>
            <a:lvl7pPr marL="10100300" indent="0">
              <a:buNone/>
              <a:defRPr sz="5248"/>
            </a:lvl7pPr>
            <a:lvl8pPr marL="11783658" indent="0">
              <a:buNone/>
              <a:defRPr sz="5248"/>
            </a:lvl8pPr>
            <a:lvl9pPr marL="13467046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361" indent="0">
              <a:buNone/>
              <a:defRPr sz="7498" b="1"/>
            </a:lvl2pPr>
            <a:lvl3pPr marL="3366760" indent="0">
              <a:buNone/>
              <a:defRPr sz="6914" b="1"/>
            </a:lvl3pPr>
            <a:lvl4pPr marL="5050140" indent="0">
              <a:buNone/>
              <a:defRPr sz="6082" b="1"/>
            </a:lvl4pPr>
            <a:lvl5pPr marL="6733514" indent="0">
              <a:buNone/>
              <a:defRPr sz="6082" b="1"/>
            </a:lvl5pPr>
            <a:lvl6pPr marL="8416881" indent="0">
              <a:buNone/>
              <a:defRPr sz="6082" b="1"/>
            </a:lvl6pPr>
            <a:lvl7pPr marL="10100300" indent="0">
              <a:buNone/>
              <a:defRPr sz="6082" b="1"/>
            </a:lvl7pPr>
            <a:lvl8pPr marL="11783658" indent="0">
              <a:buNone/>
              <a:defRPr sz="6082" b="1"/>
            </a:lvl8pPr>
            <a:lvl9pPr marL="134670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7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361" indent="0">
              <a:buNone/>
              <a:defRPr sz="7498" b="1"/>
            </a:lvl2pPr>
            <a:lvl3pPr marL="3366760" indent="0">
              <a:buNone/>
              <a:defRPr sz="6914" b="1"/>
            </a:lvl3pPr>
            <a:lvl4pPr marL="5050140" indent="0">
              <a:buNone/>
              <a:defRPr sz="6082" b="1"/>
            </a:lvl4pPr>
            <a:lvl5pPr marL="6733514" indent="0">
              <a:buNone/>
              <a:defRPr sz="6082" b="1"/>
            </a:lvl5pPr>
            <a:lvl6pPr marL="8416881" indent="0">
              <a:buNone/>
              <a:defRPr sz="6082" b="1"/>
            </a:lvl6pPr>
            <a:lvl7pPr marL="10100300" indent="0">
              <a:buNone/>
              <a:defRPr sz="6082" b="1"/>
            </a:lvl7pPr>
            <a:lvl8pPr marL="11783658" indent="0">
              <a:buNone/>
              <a:defRPr sz="6082" b="1"/>
            </a:lvl8pPr>
            <a:lvl9pPr marL="134670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7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5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82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5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3361" indent="0">
              <a:buNone/>
              <a:defRPr sz="4583"/>
            </a:lvl2pPr>
            <a:lvl3pPr marL="3366760" indent="0">
              <a:buNone/>
              <a:defRPr sz="3747"/>
            </a:lvl3pPr>
            <a:lvl4pPr marL="5050140" indent="0">
              <a:buNone/>
              <a:defRPr sz="3333"/>
            </a:lvl4pPr>
            <a:lvl5pPr marL="6733514" indent="0">
              <a:buNone/>
              <a:defRPr sz="3333"/>
            </a:lvl5pPr>
            <a:lvl6pPr marL="8416881" indent="0">
              <a:buNone/>
              <a:defRPr sz="3333"/>
            </a:lvl6pPr>
            <a:lvl7pPr marL="10100300" indent="0">
              <a:buNone/>
              <a:defRPr sz="3333"/>
            </a:lvl7pPr>
            <a:lvl8pPr marL="11783658" indent="0">
              <a:buNone/>
              <a:defRPr sz="3333"/>
            </a:lvl8pPr>
            <a:lvl9pPr marL="134670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3361" indent="0">
              <a:buNone/>
              <a:defRPr sz="10414"/>
            </a:lvl2pPr>
            <a:lvl3pPr marL="3366760" indent="0">
              <a:buNone/>
              <a:defRPr sz="8997"/>
            </a:lvl3pPr>
            <a:lvl4pPr marL="5050140" indent="0">
              <a:buNone/>
              <a:defRPr sz="7498"/>
            </a:lvl4pPr>
            <a:lvl5pPr marL="6733514" indent="0">
              <a:buNone/>
              <a:defRPr sz="7498"/>
            </a:lvl5pPr>
            <a:lvl6pPr marL="8416881" indent="0">
              <a:buNone/>
              <a:defRPr sz="7498"/>
            </a:lvl6pPr>
            <a:lvl7pPr marL="10100300" indent="0">
              <a:buNone/>
              <a:defRPr sz="7498"/>
            </a:lvl7pPr>
            <a:lvl8pPr marL="11783658" indent="0">
              <a:buNone/>
              <a:defRPr sz="7498"/>
            </a:lvl8pPr>
            <a:lvl9pPr marL="13467046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3361" indent="0">
              <a:buNone/>
              <a:defRPr sz="4583"/>
            </a:lvl2pPr>
            <a:lvl3pPr marL="3366760" indent="0">
              <a:buNone/>
              <a:defRPr sz="3747"/>
            </a:lvl3pPr>
            <a:lvl4pPr marL="5050140" indent="0">
              <a:buNone/>
              <a:defRPr sz="3333"/>
            </a:lvl4pPr>
            <a:lvl5pPr marL="6733514" indent="0">
              <a:buNone/>
              <a:defRPr sz="3333"/>
            </a:lvl5pPr>
            <a:lvl6pPr marL="8416881" indent="0">
              <a:buNone/>
              <a:defRPr sz="3333"/>
            </a:lvl6pPr>
            <a:lvl7pPr marL="10100300" indent="0">
              <a:buNone/>
              <a:defRPr sz="3333"/>
            </a:lvl7pPr>
            <a:lvl8pPr marL="11783658" indent="0">
              <a:buNone/>
              <a:defRPr sz="3333"/>
            </a:lvl8pPr>
            <a:lvl9pPr marL="134670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87" tIns="168389" rIns="336587" bIns="168389"/>
          <a:lstStyle/>
          <a:p>
            <a:pPr defTabSz="3365322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322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322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58" tIns="202093" rIns="403958" bIns="20209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532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32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94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2650" indent="0">
              <a:buNone/>
              <a:defRPr sz="6914"/>
            </a:lvl2pPr>
            <a:lvl3pPr marL="3365322" indent="0">
              <a:buNone/>
              <a:defRPr sz="6082"/>
            </a:lvl3pPr>
            <a:lvl4pPr marL="5047991" indent="0">
              <a:buNone/>
              <a:defRPr sz="5248"/>
            </a:lvl4pPr>
            <a:lvl5pPr marL="6730647" indent="0">
              <a:buNone/>
              <a:defRPr sz="5248"/>
            </a:lvl5pPr>
            <a:lvl6pPr marL="8413301" indent="0">
              <a:buNone/>
              <a:defRPr sz="5248"/>
            </a:lvl6pPr>
            <a:lvl7pPr marL="10095958" indent="0">
              <a:buNone/>
              <a:defRPr sz="5248"/>
            </a:lvl7pPr>
            <a:lvl8pPr marL="11778608" indent="0">
              <a:buNone/>
              <a:defRPr sz="5248"/>
            </a:lvl8pPr>
            <a:lvl9pPr marL="13461286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650" indent="0">
              <a:buNone/>
              <a:defRPr sz="7498" b="1"/>
            </a:lvl2pPr>
            <a:lvl3pPr marL="3365322" indent="0">
              <a:buNone/>
              <a:defRPr sz="6914" b="1"/>
            </a:lvl3pPr>
            <a:lvl4pPr marL="5047991" indent="0">
              <a:buNone/>
              <a:defRPr sz="6082" b="1"/>
            </a:lvl4pPr>
            <a:lvl5pPr marL="6730647" indent="0">
              <a:buNone/>
              <a:defRPr sz="6082" b="1"/>
            </a:lvl5pPr>
            <a:lvl6pPr marL="8413301" indent="0">
              <a:buNone/>
              <a:defRPr sz="6082" b="1"/>
            </a:lvl6pPr>
            <a:lvl7pPr marL="10095958" indent="0">
              <a:buNone/>
              <a:defRPr sz="6082" b="1"/>
            </a:lvl7pPr>
            <a:lvl8pPr marL="11778608" indent="0">
              <a:buNone/>
              <a:defRPr sz="6082" b="1"/>
            </a:lvl8pPr>
            <a:lvl9pPr marL="1346128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650" indent="0">
              <a:buNone/>
              <a:defRPr sz="7498" b="1"/>
            </a:lvl2pPr>
            <a:lvl3pPr marL="3365322" indent="0">
              <a:buNone/>
              <a:defRPr sz="6914" b="1"/>
            </a:lvl3pPr>
            <a:lvl4pPr marL="5047991" indent="0">
              <a:buNone/>
              <a:defRPr sz="6082" b="1"/>
            </a:lvl4pPr>
            <a:lvl5pPr marL="6730647" indent="0">
              <a:buNone/>
              <a:defRPr sz="6082" b="1"/>
            </a:lvl5pPr>
            <a:lvl6pPr marL="8413301" indent="0">
              <a:buNone/>
              <a:defRPr sz="6082" b="1"/>
            </a:lvl6pPr>
            <a:lvl7pPr marL="10095958" indent="0">
              <a:buNone/>
              <a:defRPr sz="6082" b="1"/>
            </a:lvl7pPr>
            <a:lvl8pPr marL="11778608" indent="0">
              <a:buNone/>
              <a:defRPr sz="6082" b="1"/>
            </a:lvl8pPr>
            <a:lvl9pPr marL="1346128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7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16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7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2650" indent="0">
              <a:buNone/>
              <a:defRPr sz="4583"/>
            </a:lvl2pPr>
            <a:lvl3pPr marL="3365322" indent="0">
              <a:buNone/>
              <a:defRPr sz="3747"/>
            </a:lvl3pPr>
            <a:lvl4pPr marL="5047991" indent="0">
              <a:buNone/>
              <a:defRPr sz="3333"/>
            </a:lvl4pPr>
            <a:lvl5pPr marL="6730647" indent="0">
              <a:buNone/>
              <a:defRPr sz="3333"/>
            </a:lvl5pPr>
            <a:lvl6pPr marL="8413301" indent="0">
              <a:buNone/>
              <a:defRPr sz="3333"/>
            </a:lvl6pPr>
            <a:lvl7pPr marL="10095958" indent="0">
              <a:buNone/>
              <a:defRPr sz="3333"/>
            </a:lvl7pPr>
            <a:lvl8pPr marL="11778608" indent="0">
              <a:buNone/>
              <a:defRPr sz="3333"/>
            </a:lvl8pPr>
            <a:lvl9pPr marL="1346128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2650" indent="0">
              <a:buNone/>
              <a:defRPr sz="10414"/>
            </a:lvl2pPr>
            <a:lvl3pPr marL="3365322" indent="0">
              <a:buNone/>
              <a:defRPr sz="8997"/>
            </a:lvl3pPr>
            <a:lvl4pPr marL="5047991" indent="0">
              <a:buNone/>
              <a:defRPr sz="7498"/>
            </a:lvl4pPr>
            <a:lvl5pPr marL="6730647" indent="0">
              <a:buNone/>
              <a:defRPr sz="7498"/>
            </a:lvl5pPr>
            <a:lvl6pPr marL="8413301" indent="0">
              <a:buNone/>
              <a:defRPr sz="7498"/>
            </a:lvl6pPr>
            <a:lvl7pPr marL="10095958" indent="0">
              <a:buNone/>
              <a:defRPr sz="7498"/>
            </a:lvl7pPr>
            <a:lvl8pPr marL="11778608" indent="0">
              <a:buNone/>
              <a:defRPr sz="7498"/>
            </a:lvl8pPr>
            <a:lvl9pPr marL="13461286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2650" indent="0">
              <a:buNone/>
              <a:defRPr sz="4583"/>
            </a:lvl2pPr>
            <a:lvl3pPr marL="3365322" indent="0">
              <a:buNone/>
              <a:defRPr sz="3747"/>
            </a:lvl3pPr>
            <a:lvl4pPr marL="5047991" indent="0">
              <a:buNone/>
              <a:defRPr sz="3333"/>
            </a:lvl4pPr>
            <a:lvl5pPr marL="6730647" indent="0">
              <a:buNone/>
              <a:defRPr sz="3333"/>
            </a:lvl5pPr>
            <a:lvl6pPr marL="8413301" indent="0">
              <a:buNone/>
              <a:defRPr sz="3333"/>
            </a:lvl6pPr>
            <a:lvl7pPr marL="10095958" indent="0">
              <a:buNone/>
              <a:defRPr sz="3333"/>
            </a:lvl7pPr>
            <a:lvl8pPr marL="11778608" indent="0">
              <a:buNone/>
              <a:defRPr sz="3333"/>
            </a:lvl8pPr>
            <a:lvl9pPr marL="1346128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1008" indent="0">
              <a:buNone/>
              <a:defRPr sz="6914" b="1"/>
            </a:lvl2pPr>
            <a:lvl3pPr marL="3101996" indent="0">
              <a:buNone/>
              <a:defRPr sz="6082" b="1"/>
            </a:lvl3pPr>
            <a:lvl4pPr marL="4653000" indent="0">
              <a:buNone/>
              <a:defRPr sz="5248" b="1"/>
            </a:lvl4pPr>
            <a:lvl5pPr marL="6204002" indent="0">
              <a:buNone/>
              <a:defRPr sz="5248" b="1"/>
            </a:lvl5pPr>
            <a:lvl6pPr marL="7754998" indent="0">
              <a:buNone/>
              <a:defRPr sz="5248" b="1"/>
            </a:lvl6pPr>
            <a:lvl7pPr marL="9305992" indent="0">
              <a:buNone/>
              <a:defRPr sz="5248" b="1"/>
            </a:lvl7pPr>
            <a:lvl8pPr marL="10856999" indent="0">
              <a:buNone/>
              <a:defRPr sz="5248" b="1"/>
            </a:lvl8pPr>
            <a:lvl9pPr marL="1240799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2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1008" indent="0">
              <a:buNone/>
              <a:defRPr sz="6914" b="1"/>
            </a:lvl2pPr>
            <a:lvl3pPr marL="3101996" indent="0">
              <a:buNone/>
              <a:defRPr sz="6082" b="1"/>
            </a:lvl3pPr>
            <a:lvl4pPr marL="4653000" indent="0">
              <a:buNone/>
              <a:defRPr sz="5248" b="1"/>
            </a:lvl4pPr>
            <a:lvl5pPr marL="6204002" indent="0">
              <a:buNone/>
              <a:defRPr sz="5248" b="1"/>
            </a:lvl5pPr>
            <a:lvl6pPr marL="7754998" indent="0">
              <a:buNone/>
              <a:defRPr sz="5248" b="1"/>
            </a:lvl6pPr>
            <a:lvl7pPr marL="9305992" indent="0">
              <a:buNone/>
              <a:defRPr sz="5248" b="1"/>
            </a:lvl7pPr>
            <a:lvl8pPr marL="10856999" indent="0">
              <a:buNone/>
              <a:defRPr sz="5248" b="1"/>
            </a:lvl8pPr>
            <a:lvl9pPr marL="1240799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2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635" tIns="168411" rIns="336635" bIns="1684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94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3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2880" indent="0">
              <a:buNone/>
              <a:defRPr sz="6914"/>
            </a:lvl2pPr>
            <a:lvl3pPr marL="3365777" indent="0">
              <a:buNone/>
              <a:defRPr sz="6082"/>
            </a:lvl3pPr>
            <a:lvl4pPr marL="5048653" indent="0">
              <a:buNone/>
              <a:defRPr sz="5248"/>
            </a:lvl4pPr>
            <a:lvl5pPr marL="6731544" indent="0">
              <a:buNone/>
              <a:defRPr sz="5248"/>
            </a:lvl5pPr>
            <a:lvl6pPr marL="8414413" indent="0">
              <a:buNone/>
              <a:defRPr sz="5248"/>
            </a:lvl6pPr>
            <a:lvl7pPr marL="10097325" indent="0">
              <a:buNone/>
              <a:defRPr sz="5248"/>
            </a:lvl7pPr>
            <a:lvl8pPr marL="11780194" indent="0">
              <a:buNone/>
              <a:defRPr sz="5248"/>
            </a:lvl8pPr>
            <a:lvl9pPr marL="13463080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880" indent="0">
              <a:buNone/>
              <a:defRPr sz="7498" b="1"/>
            </a:lvl2pPr>
            <a:lvl3pPr marL="3365777" indent="0">
              <a:buNone/>
              <a:defRPr sz="6914" b="1"/>
            </a:lvl3pPr>
            <a:lvl4pPr marL="5048653" indent="0">
              <a:buNone/>
              <a:defRPr sz="6082" b="1"/>
            </a:lvl4pPr>
            <a:lvl5pPr marL="6731544" indent="0">
              <a:buNone/>
              <a:defRPr sz="6082" b="1"/>
            </a:lvl5pPr>
            <a:lvl6pPr marL="8414413" indent="0">
              <a:buNone/>
              <a:defRPr sz="6082" b="1"/>
            </a:lvl6pPr>
            <a:lvl7pPr marL="10097325" indent="0">
              <a:buNone/>
              <a:defRPr sz="6082" b="1"/>
            </a:lvl7pPr>
            <a:lvl8pPr marL="11780194" indent="0">
              <a:buNone/>
              <a:defRPr sz="6082" b="1"/>
            </a:lvl8pPr>
            <a:lvl9pPr marL="1346308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880" indent="0">
              <a:buNone/>
              <a:defRPr sz="7498" b="1"/>
            </a:lvl2pPr>
            <a:lvl3pPr marL="3365777" indent="0">
              <a:buNone/>
              <a:defRPr sz="6914" b="1"/>
            </a:lvl3pPr>
            <a:lvl4pPr marL="5048653" indent="0">
              <a:buNone/>
              <a:defRPr sz="6082" b="1"/>
            </a:lvl4pPr>
            <a:lvl5pPr marL="6731544" indent="0">
              <a:buNone/>
              <a:defRPr sz="6082" b="1"/>
            </a:lvl5pPr>
            <a:lvl6pPr marL="8414413" indent="0">
              <a:buNone/>
              <a:defRPr sz="6082" b="1"/>
            </a:lvl6pPr>
            <a:lvl7pPr marL="10097325" indent="0">
              <a:buNone/>
              <a:defRPr sz="6082" b="1"/>
            </a:lvl7pPr>
            <a:lvl8pPr marL="11780194" indent="0">
              <a:buNone/>
              <a:defRPr sz="6082" b="1"/>
            </a:lvl8pPr>
            <a:lvl9pPr marL="1346308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7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2880" indent="0">
              <a:buNone/>
              <a:defRPr sz="4583"/>
            </a:lvl2pPr>
            <a:lvl3pPr marL="3365777" indent="0">
              <a:buNone/>
              <a:defRPr sz="3747"/>
            </a:lvl3pPr>
            <a:lvl4pPr marL="5048653" indent="0">
              <a:buNone/>
              <a:defRPr sz="3333"/>
            </a:lvl4pPr>
            <a:lvl5pPr marL="6731544" indent="0">
              <a:buNone/>
              <a:defRPr sz="3333"/>
            </a:lvl5pPr>
            <a:lvl6pPr marL="8414413" indent="0">
              <a:buNone/>
              <a:defRPr sz="3333"/>
            </a:lvl6pPr>
            <a:lvl7pPr marL="10097325" indent="0">
              <a:buNone/>
              <a:defRPr sz="3333"/>
            </a:lvl7pPr>
            <a:lvl8pPr marL="11780194" indent="0">
              <a:buNone/>
              <a:defRPr sz="3333"/>
            </a:lvl8pPr>
            <a:lvl9pPr marL="1346308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2880" indent="0">
              <a:buNone/>
              <a:defRPr sz="10414"/>
            </a:lvl2pPr>
            <a:lvl3pPr marL="3365777" indent="0">
              <a:buNone/>
              <a:defRPr sz="8997"/>
            </a:lvl3pPr>
            <a:lvl4pPr marL="5048653" indent="0">
              <a:buNone/>
              <a:defRPr sz="7498"/>
            </a:lvl4pPr>
            <a:lvl5pPr marL="6731544" indent="0">
              <a:buNone/>
              <a:defRPr sz="7498"/>
            </a:lvl5pPr>
            <a:lvl6pPr marL="8414413" indent="0">
              <a:buNone/>
              <a:defRPr sz="7498"/>
            </a:lvl6pPr>
            <a:lvl7pPr marL="10097325" indent="0">
              <a:buNone/>
              <a:defRPr sz="7498"/>
            </a:lvl7pPr>
            <a:lvl8pPr marL="11780194" indent="0">
              <a:buNone/>
              <a:defRPr sz="7498"/>
            </a:lvl8pPr>
            <a:lvl9pPr marL="13463080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2880" indent="0">
              <a:buNone/>
              <a:defRPr sz="4583"/>
            </a:lvl2pPr>
            <a:lvl3pPr marL="3365777" indent="0">
              <a:buNone/>
              <a:defRPr sz="3747"/>
            </a:lvl3pPr>
            <a:lvl4pPr marL="5048653" indent="0">
              <a:buNone/>
              <a:defRPr sz="3333"/>
            </a:lvl4pPr>
            <a:lvl5pPr marL="6731544" indent="0">
              <a:buNone/>
              <a:defRPr sz="3333"/>
            </a:lvl5pPr>
            <a:lvl6pPr marL="8414413" indent="0">
              <a:buNone/>
              <a:defRPr sz="3333"/>
            </a:lvl6pPr>
            <a:lvl7pPr marL="10097325" indent="0">
              <a:buNone/>
              <a:defRPr sz="3333"/>
            </a:lvl7pPr>
            <a:lvl8pPr marL="11780194" indent="0">
              <a:buNone/>
              <a:defRPr sz="3333"/>
            </a:lvl8pPr>
            <a:lvl9pPr marL="1346308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41" tIns="168365" rIns="336541" bIns="168365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06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50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2417" indent="0">
              <a:buNone/>
              <a:defRPr sz="6914"/>
            </a:lvl2pPr>
            <a:lvl3pPr marL="3364853" indent="0">
              <a:buNone/>
              <a:defRPr sz="6082"/>
            </a:lvl3pPr>
            <a:lvl4pPr marL="5047264" indent="0">
              <a:buNone/>
              <a:defRPr sz="5248"/>
            </a:lvl4pPr>
            <a:lvl5pPr marL="6729693" indent="0">
              <a:buNone/>
              <a:defRPr sz="5248"/>
            </a:lvl5pPr>
            <a:lvl6pPr marL="8412098" indent="0">
              <a:buNone/>
              <a:defRPr sz="5248"/>
            </a:lvl6pPr>
            <a:lvl7pPr marL="10094547" indent="0">
              <a:buNone/>
              <a:defRPr sz="5248"/>
            </a:lvl7pPr>
            <a:lvl8pPr marL="11776951" indent="0">
              <a:buNone/>
              <a:defRPr sz="5248"/>
            </a:lvl8pPr>
            <a:lvl9pPr marL="13459376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417" indent="0">
              <a:buNone/>
              <a:defRPr sz="7498" b="1"/>
            </a:lvl2pPr>
            <a:lvl3pPr marL="3364853" indent="0">
              <a:buNone/>
              <a:defRPr sz="6914" b="1"/>
            </a:lvl3pPr>
            <a:lvl4pPr marL="5047264" indent="0">
              <a:buNone/>
              <a:defRPr sz="6082" b="1"/>
            </a:lvl4pPr>
            <a:lvl5pPr marL="6729693" indent="0">
              <a:buNone/>
              <a:defRPr sz="6082" b="1"/>
            </a:lvl5pPr>
            <a:lvl6pPr marL="8412098" indent="0">
              <a:buNone/>
              <a:defRPr sz="6082" b="1"/>
            </a:lvl6pPr>
            <a:lvl7pPr marL="10094547" indent="0">
              <a:buNone/>
              <a:defRPr sz="6082" b="1"/>
            </a:lvl7pPr>
            <a:lvl8pPr marL="11776951" indent="0">
              <a:buNone/>
              <a:defRPr sz="6082" b="1"/>
            </a:lvl8pPr>
            <a:lvl9pPr marL="134593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92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417" indent="0">
              <a:buNone/>
              <a:defRPr sz="7498" b="1"/>
            </a:lvl2pPr>
            <a:lvl3pPr marL="3364853" indent="0">
              <a:buNone/>
              <a:defRPr sz="6914" b="1"/>
            </a:lvl3pPr>
            <a:lvl4pPr marL="5047264" indent="0">
              <a:buNone/>
              <a:defRPr sz="6082" b="1"/>
            </a:lvl4pPr>
            <a:lvl5pPr marL="6729693" indent="0">
              <a:buNone/>
              <a:defRPr sz="6082" b="1"/>
            </a:lvl5pPr>
            <a:lvl6pPr marL="8412098" indent="0">
              <a:buNone/>
              <a:defRPr sz="6082" b="1"/>
            </a:lvl6pPr>
            <a:lvl7pPr marL="10094547" indent="0">
              <a:buNone/>
              <a:defRPr sz="6082" b="1"/>
            </a:lvl7pPr>
            <a:lvl8pPr marL="11776951" indent="0">
              <a:buNone/>
              <a:defRPr sz="6082" b="1"/>
            </a:lvl8pPr>
            <a:lvl9pPr marL="134593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9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96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2417" indent="0">
              <a:buNone/>
              <a:defRPr sz="4583"/>
            </a:lvl2pPr>
            <a:lvl3pPr marL="3364853" indent="0">
              <a:buNone/>
              <a:defRPr sz="3747"/>
            </a:lvl3pPr>
            <a:lvl4pPr marL="5047264" indent="0">
              <a:buNone/>
              <a:defRPr sz="3333"/>
            </a:lvl4pPr>
            <a:lvl5pPr marL="6729693" indent="0">
              <a:buNone/>
              <a:defRPr sz="3333"/>
            </a:lvl5pPr>
            <a:lvl6pPr marL="8412098" indent="0">
              <a:buNone/>
              <a:defRPr sz="3333"/>
            </a:lvl6pPr>
            <a:lvl7pPr marL="10094547" indent="0">
              <a:buNone/>
              <a:defRPr sz="3333"/>
            </a:lvl7pPr>
            <a:lvl8pPr marL="11776951" indent="0">
              <a:buNone/>
              <a:defRPr sz="3333"/>
            </a:lvl8pPr>
            <a:lvl9pPr marL="134593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2417" indent="0">
              <a:buNone/>
              <a:defRPr sz="10414"/>
            </a:lvl2pPr>
            <a:lvl3pPr marL="3364853" indent="0">
              <a:buNone/>
              <a:defRPr sz="8997"/>
            </a:lvl3pPr>
            <a:lvl4pPr marL="5047264" indent="0">
              <a:buNone/>
              <a:defRPr sz="7498"/>
            </a:lvl4pPr>
            <a:lvl5pPr marL="6729693" indent="0">
              <a:buNone/>
              <a:defRPr sz="7498"/>
            </a:lvl5pPr>
            <a:lvl6pPr marL="8412098" indent="0">
              <a:buNone/>
              <a:defRPr sz="7498"/>
            </a:lvl6pPr>
            <a:lvl7pPr marL="10094547" indent="0">
              <a:buNone/>
              <a:defRPr sz="7498"/>
            </a:lvl7pPr>
            <a:lvl8pPr marL="11776951" indent="0">
              <a:buNone/>
              <a:defRPr sz="7498"/>
            </a:lvl8pPr>
            <a:lvl9pPr marL="13459376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2417" indent="0">
              <a:buNone/>
              <a:defRPr sz="4583"/>
            </a:lvl2pPr>
            <a:lvl3pPr marL="3364853" indent="0">
              <a:buNone/>
              <a:defRPr sz="3747"/>
            </a:lvl3pPr>
            <a:lvl4pPr marL="5047264" indent="0">
              <a:buNone/>
              <a:defRPr sz="3333"/>
            </a:lvl4pPr>
            <a:lvl5pPr marL="6729693" indent="0">
              <a:buNone/>
              <a:defRPr sz="3333"/>
            </a:lvl5pPr>
            <a:lvl6pPr marL="8412098" indent="0">
              <a:buNone/>
              <a:defRPr sz="3333"/>
            </a:lvl6pPr>
            <a:lvl7pPr marL="10094547" indent="0">
              <a:buNone/>
              <a:defRPr sz="3333"/>
            </a:lvl7pPr>
            <a:lvl8pPr marL="11776951" indent="0">
              <a:buNone/>
              <a:defRPr sz="3333"/>
            </a:lvl8pPr>
            <a:lvl9pPr marL="134593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447" tIns="168322" rIns="336447" bIns="1683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27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5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1952" indent="0">
              <a:buNone/>
              <a:defRPr sz="6914"/>
            </a:lvl2pPr>
            <a:lvl3pPr marL="3363929" indent="0">
              <a:buNone/>
              <a:defRPr sz="6082"/>
            </a:lvl3pPr>
            <a:lvl4pPr marL="5045877" indent="0">
              <a:buNone/>
              <a:defRPr sz="5248"/>
            </a:lvl4pPr>
            <a:lvl5pPr marL="6727840" indent="0">
              <a:buNone/>
              <a:defRPr sz="5248"/>
            </a:lvl5pPr>
            <a:lvl6pPr marL="8409786" indent="0">
              <a:buNone/>
              <a:defRPr sz="5248"/>
            </a:lvl6pPr>
            <a:lvl7pPr marL="10091770" indent="0">
              <a:buNone/>
              <a:defRPr sz="5248"/>
            </a:lvl7pPr>
            <a:lvl8pPr marL="11773713" indent="0">
              <a:buNone/>
              <a:defRPr sz="5248"/>
            </a:lvl8pPr>
            <a:lvl9pPr marL="13455671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952" indent="0">
              <a:buNone/>
              <a:defRPr sz="7498" b="1"/>
            </a:lvl2pPr>
            <a:lvl3pPr marL="3363929" indent="0">
              <a:buNone/>
              <a:defRPr sz="6914" b="1"/>
            </a:lvl3pPr>
            <a:lvl4pPr marL="5045877" indent="0">
              <a:buNone/>
              <a:defRPr sz="6082" b="1"/>
            </a:lvl4pPr>
            <a:lvl5pPr marL="6727840" indent="0">
              <a:buNone/>
              <a:defRPr sz="6082" b="1"/>
            </a:lvl5pPr>
            <a:lvl6pPr marL="8409786" indent="0">
              <a:buNone/>
              <a:defRPr sz="6082" b="1"/>
            </a:lvl6pPr>
            <a:lvl7pPr marL="10091770" indent="0">
              <a:buNone/>
              <a:defRPr sz="6082" b="1"/>
            </a:lvl7pPr>
            <a:lvl8pPr marL="11773713" indent="0">
              <a:buNone/>
              <a:defRPr sz="6082" b="1"/>
            </a:lvl8pPr>
            <a:lvl9pPr marL="134556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9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952" indent="0">
              <a:buNone/>
              <a:defRPr sz="7498" b="1"/>
            </a:lvl2pPr>
            <a:lvl3pPr marL="3363929" indent="0">
              <a:buNone/>
              <a:defRPr sz="6914" b="1"/>
            </a:lvl3pPr>
            <a:lvl4pPr marL="5045877" indent="0">
              <a:buNone/>
              <a:defRPr sz="6082" b="1"/>
            </a:lvl4pPr>
            <a:lvl5pPr marL="6727840" indent="0">
              <a:buNone/>
              <a:defRPr sz="6082" b="1"/>
            </a:lvl5pPr>
            <a:lvl6pPr marL="8409786" indent="0">
              <a:buNone/>
              <a:defRPr sz="6082" b="1"/>
            </a:lvl6pPr>
            <a:lvl7pPr marL="10091770" indent="0">
              <a:buNone/>
              <a:defRPr sz="6082" b="1"/>
            </a:lvl7pPr>
            <a:lvl8pPr marL="11773713" indent="0">
              <a:buNone/>
              <a:defRPr sz="6082" b="1"/>
            </a:lvl8pPr>
            <a:lvl9pPr marL="134556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9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4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1008" indent="0">
              <a:buNone/>
              <a:defRPr sz="4164"/>
            </a:lvl2pPr>
            <a:lvl3pPr marL="3101996" indent="0">
              <a:buNone/>
              <a:defRPr sz="3333"/>
            </a:lvl3pPr>
            <a:lvl4pPr marL="4653000" indent="0">
              <a:buNone/>
              <a:defRPr sz="3165"/>
            </a:lvl4pPr>
            <a:lvl5pPr marL="6204002" indent="0">
              <a:buNone/>
              <a:defRPr sz="3165"/>
            </a:lvl5pPr>
            <a:lvl6pPr marL="7754998" indent="0">
              <a:buNone/>
              <a:defRPr sz="3165"/>
            </a:lvl6pPr>
            <a:lvl7pPr marL="9305992" indent="0">
              <a:buNone/>
              <a:defRPr sz="3165"/>
            </a:lvl7pPr>
            <a:lvl8pPr marL="10856999" indent="0">
              <a:buNone/>
              <a:defRPr sz="3165"/>
            </a:lvl8pPr>
            <a:lvl9pPr marL="1240799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03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1952" indent="0">
              <a:buNone/>
              <a:defRPr sz="4583"/>
            </a:lvl2pPr>
            <a:lvl3pPr marL="3363929" indent="0">
              <a:buNone/>
              <a:defRPr sz="3747"/>
            </a:lvl3pPr>
            <a:lvl4pPr marL="5045877" indent="0">
              <a:buNone/>
              <a:defRPr sz="3333"/>
            </a:lvl4pPr>
            <a:lvl5pPr marL="6727840" indent="0">
              <a:buNone/>
              <a:defRPr sz="3333"/>
            </a:lvl5pPr>
            <a:lvl6pPr marL="8409786" indent="0">
              <a:buNone/>
              <a:defRPr sz="3333"/>
            </a:lvl6pPr>
            <a:lvl7pPr marL="10091770" indent="0">
              <a:buNone/>
              <a:defRPr sz="3333"/>
            </a:lvl7pPr>
            <a:lvl8pPr marL="11773713" indent="0">
              <a:buNone/>
              <a:defRPr sz="3333"/>
            </a:lvl8pPr>
            <a:lvl9pPr marL="134556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1952" indent="0">
              <a:buNone/>
              <a:defRPr sz="10414"/>
            </a:lvl2pPr>
            <a:lvl3pPr marL="3363929" indent="0">
              <a:buNone/>
              <a:defRPr sz="8997"/>
            </a:lvl3pPr>
            <a:lvl4pPr marL="5045877" indent="0">
              <a:buNone/>
              <a:defRPr sz="7498"/>
            </a:lvl4pPr>
            <a:lvl5pPr marL="6727840" indent="0">
              <a:buNone/>
              <a:defRPr sz="7498"/>
            </a:lvl5pPr>
            <a:lvl6pPr marL="8409786" indent="0">
              <a:buNone/>
              <a:defRPr sz="7498"/>
            </a:lvl6pPr>
            <a:lvl7pPr marL="10091770" indent="0">
              <a:buNone/>
              <a:defRPr sz="7498"/>
            </a:lvl7pPr>
            <a:lvl8pPr marL="11773713" indent="0">
              <a:buNone/>
              <a:defRPr sz="7498"/>
            </a:lvl8pPr>
            <a:lvl9pPr marL="13455671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1952" indent="0">
              <a:buNone/>
              <a:defRPr sz="4583"/>
            </a:lvl2pPr>
            <a:lvl3pPr marL="3363929" indent="0">
              <a:buNone/>
              <a:defRPr sz="3747"/>
            </a:lvl3pPr>
            <a:lvl4pPr marL="5045877" indent="0">
              <a:buNone/>
              <a:defRPr sz="3333"/>
            </a:lvl4pPr>
            <a:lvl5pPr marL="6727840" indent="0">
              <a:buNone/>
              <a:defRPr sz="3333"/>
            </a:lvl5pPr>
            <a:lvl6pPr marL="8409786" indent="0">
              <a:buNone/>
              <a:defRPr sz="3333"/>
            </a:lvl6pPr>
            <a:lvl7pPr marL="10091770" indent="0">
              <a:buNone/>
              <a:defRPr sz="3333"/>
            </a:lvl7pPr>
            <a:lvl8pPr marL="11773713" indent="0">
              <a:buNone/>
              <a:defRPr sz="3333"/>
            </a:lvl8pPr>
            <a:lvl9pPr marL="134556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354" tIns="168276" rIns="336354" bIns="1682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32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5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1486" indent="0">
              <a:buNone/>
              <a:defRPr sz="6914"/>
            </a:lvl2pPr>
            <a:lvl3pPr marL="3363001" indent="0">
              <a:buNone/>
              <a:defRPr sz="6082"/>
            </a:lvl3pPr>
            <a:lvl4pPr marL="5044490" indent="0">
              <a:buNone/>
              <a:defRPr sz="5248"/>
            </a:lvl4pPr>
            <a:lvl5pPr marL="6725988" indent="0">
              <a:buNone/>
              <a:defRPr sz="5248"/>
            </a:lvl5pPr>
            <a:lvl6pPr marL="8407472" indent="0">
              <a:buNone/>
              <a:defRPr sz="5248"/>
            </a:lvl6pPr>
            <a:lvl7pPr marL="10088992" indent="0">
              <a:buNone/>
              <a:defRPr sz="5248"/>
            </a:lvl7pPr>
            <a:lvl8pPr marL="11770473" indent="0">
              <a:buNone/>
              <a:defRPr sz="5248"/>
            </a:lvl8pPr>
            <a:lvl9pPr marL="13451973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486" indent="0">
              <a:buNone/>
              <a:defRPr sz="7498" b="1"/>
            </a:lvl2pPr>
            <a:lvl3pPr marL="3363001" indent="0">
              <a:buNone/>
              <a:defRPr sz="6914" b="1"/>
            </a:lvl3pPr>
            <a:lvl4pPr marL="5044490" indent="0">
              <a:buNone/>
              <a:defRPr sz="6082" b="1"/>
            </a:lvl4pPr>
            <a:lvl5pPr marL="6725988" indent="0">
              <a:buNone/>
              <a:defRPr sz="6082" b="1"/>
            </a:lvl5pPr>
            <a:lvl6pPr marL="8407472" indent="0">
              <a:buNone/>
              <a:defRPr sz="6082" b="1"/>
            </a:lvl6pPr>
            <a:lvl7pPr marL="10088992" indent="0">
              <a:buNone/>
              <a:defRPr sz="6082" b="1"/>
            </a:lvl7pPr>
            <a:lvl8pPr marL="11770473" indent="0">
              <a:buNone/>
              <a:defRPr sz="6082" b="1"/>
            </a:lvl8pPr>
            <a:lvl9pPr marL="134519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03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486" indent="0">
              <a:buNone/>
              <a:defRPr sz="7498" b="1"/>
            </a:lvl2pPr>
            <a:lvl3pPr marL="3363001" indent="0">
              <a:buNone/>
              <a:defRPr sz="6914" b="1"/>
            </a:lvl3pPr>
            <a:lvl4pPr marL="5044490" indent="0">
              <a:buNone/>
              <a:defRPr sz="6082" b="1"/>
            </a:lvl4pPr>
            <a:lvl5pPr marL="6725988" indent="0">
              <a:buNone/>
              <a:defRPr sz="6082" b="1"/>
            </a:lvl5pPr>
            <a:lvl6pPr marL="8407472" indent="0">
              <a:buNone/>
              <a:defRPr sz="6082" b="1"/>
            </a:lvl6pPr>
            <a:lvl7pPr marL="10088992" indent="0">
              <a:buNone/>
              <a:defRPr sz="6082" b="1"/>
            </a:lvl7pPr>
            <a:lvl8pPr marL="11770473" indent="0">
              <a:buNone/>
              <a:defRPr sz="6082" b="1"/>
            </a:lvl8pPr>
            <a:lvl9pPr marL="134519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03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1008" indent="0">
              <a:buNone/>
              <a:defRPr sz="9412"/>
            </a:lvl2pPr>
            <a:lvl3pPr marL="3101996" indent="0">
              <a:buNone/>
              <a:defRPr sz="8331"/>
            </a:lvl3pPr>
            <a:lvl4pPr marL="4653000" indent="0">
              <a:buNone/>
              <a:defRPr sz="6914"/>
            </a:lvl4pPr>
            <a:lvl5pPr marL="6204002" indent="0">
              <a:buNone/>
              <a:defRPr sz="6914"/>
            </a:lvl5pPr>
            <a:lvl6pPr marL="7754998" indent="0">
              <a:buNone/>
              <a:defRPr sz="6914"/>
            </a:lvl6pPr>
            <a:lvl7pPr marL="9305992" indent="0">
              <a:buNone/>
              <a:defRPr sz="6914"/>
            </a:lvl7pPr>
            <a:lvl8pPr marL="10856999" indent="0">
              <a:buNone/>
              <a:defRPr sz="6914"/>
            </a:lvl8pPr>
            <a:lvl9pPr marL="1240799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1008" indent="0">
              <a:buNone/>
              <a:defRPr sz="4164"/>
            </a:lvl2pPr>
            <a:lvl3pPr marL="3101996" indent="0">
              <a:buNone/>
              <a:defRPr sz="3333"/>
            </a:lvl3pPr>
            <a:lvl4pPr marL="4653000" indent="0">
              <a:buNone/>
              <a:defRPr sz="3165"/>
            </a:lvl4pPr>
            <a:lvl5pPr marL="6204002" indent="0">
              <a:buNone/>
              <a:defRPr sz="3165"/>
            </a:lvl5pPr>
            <a:lvl6pPr marL="7754998" indent="0">
              <a:buNone/>
              <a:defRPr sz="3165"/>
            </a:lvl6pPr>
            <a:lvl7pPr marL="9305992" indent="0">
              <a:buNone/>
              <a:defRPr sz="3165"/>
            </a:lvl7pPr>
            <a:lvl8pPr marL="10856999" indent="0">
              <a:buNone/>
              <a:defRPr sz="3165"/>
            </a:lvl8pPr>
            <a:lvl9pPr marL="1240799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1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16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1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1486" indent="0">
              <a:buNone/>
              <a:defRPr sz="4583"/>
            </a:lvl2pPr>
            <a:lvl3pPr marL="3363001" indent="0">
              <a:buNone/>
              <a:defRPr sz="3747"/>
            </a:lvl3pPr>
            <a:lvl4pPr marL="5044490" indent="0">
              <a:buNone/>
              <a:defRPr sz="3333"/>
            </a:lvl4pPr>
            <a:lvl5pPr marL="6725988" indent="0">
              <a:buNone/>
              <a:defRPr sz="3333"/>
            </a:lvl5pPr>
            <a:lvl6pPr marL="8407472" indent="0">
              <a:buNone/>
              <a:defRPr sz="3333"/>
            </a:lvl6pPr>
            <a:lvl7pPr marL="10088992" indent="0">
              <a:buNone/>
              <a:defRPr sz="3333"/>
            </a:lvl7pPr>
            <a:lvl8pPr marL="11770473" indent="0">
              <a:buNone/>
              <a:defRPr sz="3333"/>
            </a:lvl8pPr>
            <a:lvl9pPr marL="134519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1486" indent="0">
              <a:buNone/>
              <a:defRPr sz="10414"/>
            </a:lvl2pPr>
            <a:lvl3pPr marL="3363001" indent="0">
              <a:buNone/>
              <a:defRPr sz="8997"/>
            </a:lvl3pPr>
            <a:lvl4pPr marL="5044490" indent="0">
              <a:buNone/>
              <a:defRPr sz="7498"/>
            </a:lvl4pPr>
            <a:lvl5pPr marL="6725988" indent="0">
              <a:buNone/>
              <a:defRPr sz="7498"/>
            </a:lvl5pPr>
            <a:lvl6pPr marL="8407472" indent="0">
              <a:buNone/>
              <a:defRPr sz="7498"/>
            </a:lvl6pPr>
            <a:lvl7pPr marL="10088992" indent="0">
              <a:buNone/>
              <a:defRPr sz="7498"/>
            </a:lvl7pPr>
            <a:lvl8pPr marL="11770473" indent="0">
              <a:buNone/>
              <a:defRPr sz="7498"/>
            </a:lvl8pPr>
            <a:lvl9pPr marL="13451973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1486" indent="0">
              <a:buNone/>
              <a:defRPr sz="4583"/>
            </a:lvl2pPr>
            <a:lvl3pPr marL="3363001" indent="0">
              <a:buNone/>
              <a:defRPr sz="3747"/>
            </a:lvl3pPr>
            <a:lvl4pPr marL="5044490" indent="0">
              <a:buNone/>
              <a:defRPr sz="3333"/>
            </a:lvl4pPr>
            <a:lvl5pPr marL="6725988" indent="0">
              <a:buNone/>
              <a:defRPr sz="3333"/>
            </a:lvl5pPr>
            <a:lvl6pPr marL="8407472" indent="0">
              <a:buNone/>
              <a:defRPr sz="3333"/>
            </a:lvl6pPr>
            <a:lvl7pPr marL="10088992" indent="0">
              <a:buNone/>
              <a:defRPr sz="3333"/>
            </a:lvl7pPr>
            <a:lvl8pPr marL="11770473" indent="0">
              <a:buNone/>
              <a:defRPr sz="3333"/>
            </a:lvl8pPr>
            <a:lvl9pPr marL="134519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260" tIns="168230" rIns="336260" bIns="16823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44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65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1025" indent="0">
              <a:buNone/>
              <a:defRPr sz="6914"/>
            </a:lvl2pPr>
            <a:lvl3pPr marL="3362074" indent="0">
              <a:buNone/>
              <a:defRPr sz="6082"/>
            </a:lvl3pPr>
            <a:lvl4pPr marL="5043104" indent="0">
              <a:buNone/>
              <a:defRPr sz="5248"/>
            </a:lvl4pPr>
            <a:lvl5pPr marL="6724137" indent="0">
              <a:buNone/>
              <a:defRPr sz="5248"/>
            </a:lvl5pPr>
            <a:lvl6pPr marL="8405158" indent="0">
              <a:buNone/>
              <a:defRPr sz="5248"/>
            </a:lvl6pPr>
            <a:lvl7pPr marL="10086218" indent="0">
              <a:buNone/>
              <a:defRPr sz="5248"/>
            </a:lvl7pPr>
            <a:lvl8pPr marL="11767237" indent="0">
              <a:buNone/>
              <a:defRPr sz="5248"/>
            </a:lvl8pPr>
            <a:lvl9pPr marL="13448274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025" indent="0">
              <a:buNone/>
              <a:defRPr sz="7498" b="1"/>
            </a:lvl2pPr>
            <a:lvl3pPr marL="3362074" indent="0">
              <a:buNone/>
              <a:defRPr sz="6914" b="1"/>
            </a:lvl3pPr>
            <a:lvl4pPr marL="5043104" indent="0">
              <a:buNone/>
              <a:defRPr sz="6082" b="1"/>
            </a:lvl4pPr>
            <a:lvl5pPr marL="6724137" indent="0">
              <a:buNone/>
              <a:defRPr sz="6082" b="1"/>
            </a:lvl5pPr>
            <a:lvl6pPr marL="8405158" indent="0">
              <a:buNone/>
              <a:defRPr sz="6082" b="1"/>
            </a:lvl6pPr>
            <a:lvl7pPr marL="10086218" indent="0">
              <a:buNone/>
              <a:defRPr sz="6082" b="1"/>
            </a:lvl7pPr>
            <a:lvl8pPr marL="11767237" indent="0">
              <a:buNone/>
              <a:defRPr sz="6082" b="1"/>
            </a:lvl8pPr>
            <a:lvl9pPr marL="1344827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11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025" indent="0">
              <a:buNone/>
              <a:defRPr sz="7498" b="1"/>
            </a:lvl2pPr>
            <a:lvl3pPr marL="3362074" indent="0">
              <a:buNone/>
              <a:defRPr sz="6914" b="1"/>
            </a:lvl3pPr>
            <a:lvl4pPr marL="5043104" indent="0">
              <a:buNone/>
              <a:defRPr sz="6082" b="1"/>
            </a:lvl4pPr>
            <a:lvl5pPr marL="6724137" indent="0">
              <a:buNone/>
              <a:defRPr sz="6082" b="1"/>
            </a:lvl5pPr>
            <a:lvl6pPr marL="8405158" indent="0">
              <a:buNone/>
              <a:defRPr sz="6082" b="1"/>
            </a:lvl6pPr>
            <a:lvl7pPr marL="10086218" indent="0">
              <a:buNone/>
              <a:defRPr sz="6082" b="1"/>
            </a:lvl7pPr>
            <a:lvl8pPr marL="11767237" indent="0">
              <a:buNone/>
              <a:defRPr sz="6082" b="1"/>
            </a:lvl8pPr>
            <a:lvl9pPr marL="1344827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1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3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1025" indent="0">
              <a:buNone/>
              <a:defRPr sz="4583"/>
            </a:lvl2pPr>
            <a:lvl3pPr marL="3362074" indent="0">
              <a:buNone/>
              <a:defRPr sz="3747"/>
            </a:lvl3pPr>
            <a:lvl4pPr marL="5043104" indent="0">
              <a:buNone/>
              <a:defRPr sz="3333"/>
            </a:lvl4pPr>
            <a:lvl5pPr marL="6724137" indent="0">
              <a:buNone/>
              <a:defRPr sz="3333"/>
            </a:lvl5pPr>
            <a:lvl6pPr marL="8405158" indent="0">
              <a:buNone/>
              <a:defRPr sz="3333"/>
            </a:lvl6pPr>
            <a:lvl7pPr marL="10086218" indent="0">
              <a:buNone/>
              <a:defRPr sz="3333"/>
            </a:lvl7pPr>
            <a:lvl8pPr marL="11767237" indent="0">
              <a:buNone/>
              <a:defRPr sz="3333"/>
            </a:lvl8pPr>
            <a:lvl9pPr marL="1344827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1025" indent="0">
              <a:buNone/>
              <a:defRPr sz="10414"/>
            </a:lvl2pPr>
            <a:lvl3pPr marL="3362074" indent="0">
              <a:buNone/>
              <a:defRPr sz="8997"/>
            </a:lvl3pPr>
            <a:lvl4pPr marL="5043104" indent="0">
              <a:buNone/>
              <a:defRPr sz="7498"/>
            </a:lvl4pPr>
            <a:lvl5pPr marL="6724137" indent="0">
              <a:buNone/>
              <a:defRPr sz="7498"/>
            </a:lvl5pPr>
            <a:lvl6pPr marL="8405158" indent="0">
              <a:buNone/>
              <a:defRPr sz="7498"/>
            </a:lvl6pPr>
            <a:lvl7pPr marL="10086218" indent="0">
              <a:buNone/>
              <a:defRPr sz="7498"/>
            </a:lvl7pPr>
            <a:lvl8pPr marL="11767237" indent="0">
              <a:buNone/>
              <a:defRPr sz="7498"/>
            </a:lvl8pPr>
            <a:lvl9pPr marL="13448274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1025" indent="0">
              <a:buNone/>
              <a:defRPr sz="4583"/>
            </a:lvl2pPr>
            <a:lvl3pPr marL="3362074" indent="0">
              <a:buNone/>
              <a:defRPr sz="3747"/>
            </a:lvl3pPr>
            <a:lvl4pPr marL="5043104" indent="0">
              <a:buNone/>
              <a:defRPr sz="3333"/>
            </a:lvl4pPr>
            <a:lvl5pPr marL="6724137" indent="0">
              <a:buNone/>
              <a:defRPr sz="3333"/>
            </a:lvl5pPr>
            <a:lvl6pPr marL="8405158" indent="0">
              <a:buNone/>
              <a:defRPr sz="3333"/>
            </a:lvl6pPr>
            <a:lvl7pPr marL="10086218" indent="0">
              <a:buNone/>
              <a:defRPr sz="3333"/>
            </a:lvl7pPr>
            <a:lvl8pPr marL="11767237" indent="0">
              <a:buNone/>
              <a:defRPr sz="3333"/>
            </a:lvl8pPr>
            <a:lvl9pPr marL="1344827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166" tIns="168186" rIns="336166" bIns="1681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64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7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0565" indent="0">
              <a:buNone/>
              <a:defRPr sz="6914"/>
            </a:lvl2pPr>
            <a:lvl3pPr marL="3361150" indent="0">
              <a:buNone/>
              <a:defRPr sz="6082"/>
            </a:lvl3pPr>
            <a:lvl4pPr marL="5041717" indent="0">
              <a:buNone/>
              <a:defRPr sz="5248"/>
            </a:lvl4pPr>
            <a:lvl5pPr marL="6722290" indent="0">
              <a:buNone/>
              <a:defRPr sz="5248"/>
            </a:lvl5pPr>
            <a:lvl6pPr marL="8402846" indent="0">
              <a:buNone/>
              <a:defRPr sz="5248"/>
            </a:lvl6pPr>
            <a:lvl7pPr marL="10083446" indent="0">
              <a:buNone/>
              <a:defRPr sz="5248"/>
            </a:lvl7pPr>
            <a:lvl8pPr marL="11764002" indent="0">
              <a:buNone/>
              <a:defRPr sz="5248"/>
            </a:lvl8pPr>
            <a:lvl9pPr marL="13444575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565" indent="0">
              <a:buNone/>
              <a:defRPr sz="7498" b="1"/>
            </a:lvl2pPr>
            <a:lvl3pPr marL="3361150" indent="0">
              <a:buNone/>
              <a:defRPr sz="6914" b="1"/>
            </a:lvl3pPr>
            <a:lvl4pPr marL="5041717" indent="0">
              <a:buNone/>
              <a:defRPr sz="6082" b="1"/>
            </a:lvl4pPr>
            <a:lvl5pPr marL="6722290" indent="0">
              <a:buNone/>
              <a:defRPr sz="6082" b="1"/>
            </a:lvl5pPr>
            <a:lvl6pPr marL="8402846" indent="0">
              <a:buNone/>
              <a:defRPr sz="6082" b="1"/>
            </a:lvl6pPr>
            <a:lvl7pPr marL="10083446" indent="0">
              <a:buNone/>
              <a:defRPr sz="6082" b="1"/>
            </a:lvl7pPr>
            <a:lvl8pPr marL="11764002" indent="0">
              <a:buNone/>
              <a:defRPr sz="6082" b="1"/>
            </a:lvl8pPr>
            <a:lvl9pPr marL="1344457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1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565" indent="0">
              <a:buNone/>
              <a:defRPr sz="7498" b="1"/>
            </a:lvl2pPr>
            <a:lvl3pPr marL="3361150" indent="0">
              <a:buNone/>
              <a:defRPr sz="6914" b="1"/>
            </a:lvl3pPr>
            <a:lvl4pPr marL="5041717" indent="0">
              <a:buNone/>
              <a:defRPr sz="6082" b="1"/>
            </a:lvl4pPr>
            <a:lvl5pPr marL="6722290" indent="0">
              <a:buNone/>
              <a:defRPr sz="6082" b="1"/>
            </a:lvl5pPr>
            <a:lvl6pPr marL="8402846" indent="0">
              <a:buNone/>
              <a:defRPr sz="6082" b="1"/>
            </a:lvl6pPr>
            <a:lvl7pPr marL="10083446" indent="0">
              <a:buNone/>
              <a:defRPr sz="6082" b="1"/>
            </a:lvl7pPr>
            <a:lvl8pPr marL="11764002" indent="0">
              <a:buNone/>
              <a:defRPr sz="6082" b="1"/>
            </a:lvl8pPr>
            <a:lvl9pPr marL="1344457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1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6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3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6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0565" indent="0">
              <a:buNone/>
              <a:defRPr sz="4583"/>
            </a:lvl2pPr>
            <a:lvl3pPr marL="3361150" indent="0">
              <a:buNone/>
              <a:defRPr sz="3747"/>
            </a:lvl3pPr>
            <a:lvl4pPr marL="5041717" indent="0">
              <a:buNone/>
              <a:defRPr sz="3333"/>
            </a:lvl4pPr>
            <a:lvl5pPr marL="6722290" indent="0">
              <a:buNone/>
              <a:defRPr sz="3333"/>
            </a:lvl5pPr>
            <a:lvl6pPr marL="8402846" indent="0">
              <a:buNone/>
              <a:defRPr sz="3333"/>
            </a:lvl6pPr>
            <a:lvl7pPr marL="10083446" indent="0">
              <a:buNone/>
              <a:defRPr sz="3333"/>
            </a:lvl7pPr>
            <a:lvl8pPr marL="11764002" indent="0">
              <a:buNone/>
              <a:defRPr sz="3333"/>
            </a:lvl8pPr>
            <a:lvl9pPr marL="1344457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0565" indent="0">
              <a:buNone/>
              <a:defRPr sz="10414"/>
            </a:lvl2pPr>
            <a:lvl3pPr marL="3361150" indent="0">
              <a:buNone/>
              <a:defRPr sz="8997"/>
            </a:lvl3pPr>
            <a:lvl4pPr marL="5041717" indent="0">
              <a:buNone/>
              <a:defRPr sz="7498"/>
            </a:lvl4pPr>
            <a:lvl5pPr marL="6722290" indent="0">
              <a:buNone/>
              <a:defRPr sz="7498"/>
            </a:lvl5pPr>
            <a:lvl6pPr marL="8402846" indent="0">
              <a:buNone/>
              <a:defRPr sz="7498"/>
            </a:lvl6pPr>
            <a:lvl7pPr marL="10083446" indent="0">
              <a:buNone/>
              <a:defRPr sz="7498"/>
            </a:lvl7pPr>
            <a:lvl8pPr marL="11764002" indent="0">
              <a:buNone/>
              <a:defRPr sz="7498"/>
            </a:lvl8pPr>
            <a:lvl9pPr marL="13444575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0565" indent="0">
              <a:buNone/>
              <a:defRPr sz="4583"/>
            </a:lvl2pPr>
            <a:lvl3pPr marL="3361150" indent="0">
              <a:buNone/>
              <a:defRPr sz="3747"/>
            </a:lvl3pPr>
            <a:lvl4pPr marL="5041717" indent="0">
              <a:buNone/>
              <a:defRPr sz="3333"/>
            </a:lvl4pPr>
            <a:lvl5pPr marL="6722290" indent="0">
              <a:buNone/>
              <a:defRPr sz="3333"/>
            </a:lvl5pPr>
            <a:lvl6pPr marL="8402846" indent="0">
              <a:buNone/>
              <a:defRPr sz="3333"/>
            </a:lvl6pPr>
            <a:lvl7pPr marL="10083446" indent="0">
              <a:buNone/>
              <a:defRPr sz="3333"/>
            </a:lvl7pPr>
            <a:lvl8pPr marL="11764002" indent="0">
              <a:buNone/>
              <a:defRPr sz="3333"/>
            </a:lvl8pPr>
            <a:lvl9pPr marL="1344457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072" tIns="168140" rIns="336072" bIns="1681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69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7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80104" indent="0">
              <a:buNone/>
              <a:defRPr sz="6914"/>
            </a:lvl2pPr>
            <a:lvl3pPr marL="3360224" indent="0">
              <a:buNone/>
              <a:defRPr sz="6082"/>
            </a:lvl3pPr>
            <a:lvl4pPr marL="5040331" indent="0">
              <a:buNone/>
              <a:defRPr sz="5248"/>
            </a:lvl4pPr>
            <a:lvl5pPr marL="6720441" indent="0">
              <a:buNone/>
              <a:defRPr sz="5248"/>
            </a:lvl5pPr>
            <a:lvl6pPr marL="8400534" indent="0">
              <a:buNone/>
              <a:defRPr sz="5248"/>
            </a:lvl6pPr>
            <a:lvl7pPr marL="10080673" indent="0">
              <a:buNone/>
              <a:defRPr sz="5248"/>
            </a:lvl7pPr>
            <a:lvl8pPr marL="11760768" indent="0">
              <a:buNone/>
              <a:defRPr sz="5248"/>
            </a:lvl8pPr>
            <a:lvl9pPr marL="13440877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13" tIns="155082" rIns="310213" bIns="1550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104" indent="0">
              <a:buNone/>
              <a:defRPr sz="7498" b="1"/>
            </a:lvl2pPr>
            <a:lvl3pPr marL="3360224" indent="0">
              <a:buNone/>
              <a:defRPr sz="6914" b="1"/>
            </a:lvl3pPr>
            <a:lvl4pPr marL="5040331" indent="0">
              <a:buNone/>
              <a:defRPr sz="6082" b="1"/>
            </a:lvl4pPr>
            <a:lvl5pPr marL="6720441" indent="0">
              <a:buNone/>
              <a:defRPr sz="6082" b="1"/>
            </a:lvl5pPr>
            <a:lvl6pPr marL="8400534" indent="0">
              <a:buNone/>
              <a:defRPr sz="6082" b="1"/>
            </a:lvl6pPr>
            <a:lvl7pPr marL="10080673" indent="0">
              <a:buNone/>
              <a:defRPr sz="6082" b="1"/>
            </a:lvl7pPr>
            <a:lvl8pPr marL="11760768" indent="0">
              <a:buNone/>
              <a:defRPr sz="6082" b="1"/>
            </a:lvl8pPr>
            <a:lvl9pPr marL="134408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104" indent="0">
              <a:buNone/>
              <a:defRPr sz="7498" b="1"/>
            </a:lvl2pPr>
            <a:lvl3pPr marL="3360224" indent="0">
              <a:buNone/>
              <a:defRPr sz="6914" b="1"/>
            </a:lvl3pPr>
            <a:lvl4pPr marL="5040331" indent="0">
              <a:buNone/>
              <a:defRPr sz="6082" b="1"/>
            </a:lvl4pPr>
            <a:lvl5pPr marL="6720441" indent="0">
              <a:buNone/>
              <a:defRPr sz="6082" b="1"/>
            </a:lvl5pPr>
            <a:lvl6pPr marL="8400534" indent="0">
              <a:buNone/>
              <a:defRPr sz="6082" b="1"/>
            </a:lvl6pPr>
            <a:lvl7pPr marL="10080673" indent="0">
              <a:buNone/>
              <a:defRPr sz="6082" b="1"/>
            </a:lvl7pPr>
            <a:lvl8pPr marL="11760768" indent="0">
              <a:buNone/>
              <a:defRPr sz="6082" b="1"/>
            </a:lvl8pPr>
            <a:lvl9pPr marL="134408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53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80104" indent="0">
              <a:buNone/>
              <a:defRPr sz="4583"/>
            </a:lvl2pPr>
            <a:lvl3pPr marL="3360224" indent="0">
              <a:buNone/>
              <a:defRPr sz="3747"/>
            </a:lvl3pPr>
            <a:lvl4pPr marL="5040331" indent="0">
              <a:buNone/>
              <a:defRPr sz="3333"/>
            </a:lvl4pPr>
            <a:lvl5pPr marL="6720441" indent="0">
              <a:buNone/>
              <a:defRPr sz="3333"/>
            </a:lvl5pPr>
            <a:lvl6pPr marL="8400534" indent="0">
              <a:buNone/>
              <a:defRPr sz="3333"/>
            </a:lvl6pPr>
            <a:lvl7pPr marL="10080673" indent="0">
              <a:buNone/>
              <a:defRPr sz="3333"/>
            </a:lvl7pPr>
            <a:lvl8pPr marL="11760768" indent="0">
              <a:buNone/>
              <a:defRPr sz="3333"/>
            </a:lvl8pPr>
            <a:lvl9pPr marL="134408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80104" indent="0">
              <a:buNone/>
              <a:defRPr sz="10414"/>
            </a:lvl2pPr>
            <a:lvl3pPr marL="3360224" indent="0">
              <a:buNone/>
              <a:defRPr sz="8997"/>
            </a:lvl3pPr>
            <a:lvl4pPr marL="5040331" indent="0">
              <a:buNone/>
              <a:defRPr sz="7498"/>
            </a:lvl4pPr>
            <a:lvl5pPr marL="6720441" indent="0">
              <a:buNone/>
              <a:defRPr sz="7498"/>
            </a:lvl5pPr>
            <a:lvl6pPr marL="8400534" indent="0">
              <a:buNone/>
              <a:defRPr sz="7498"/>
            </a:lvl6pPr>
            <a:lvl7pPr marL="10080673" indent="0">
              <a:buNone/>
              <a:defRPr sz="7498"/>
            </a:lvl7pPr>
            <a:lvl8pPr marL="11760768" indent="0">
              <a:buNone/>
              <a:defRPr sz="7498"/>
            </a:lvl8pPr>
            <a:lvl9pPr marL="13440877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80104" indent="0">
              <a:buNone/>
              <a:defRPr sz="4583"/>
            </a:lvl2pPr>
            <a:lvl3pPr marL="3360224" indent="0">
              <a:buNone/>
              <a:defRPr sz="3747"/>
            </a:lvl3pPr>
            <a:lvl4pPr marL="5040331" indent="0">
              <a:buNone/>
              <a:defRPr sz="3333"/>
            </a:lvl4pPr>
            <a:lvl5pPr marL="6720441" indent="0">
              <a:buNone/>
              <a:defRPr sz="3333"/>
            </a:lvl5pPr>
            <a:lvl6pPr marL="8400534" indent="0">
              <a:buNone/>
              <a:defRPr sz="3333"/>
            </a:lvl6pPr>
            <a:lvl7pPr marL="10080673" indent="0">
              <a:buNone/>
              <a:defRPr sz="3333"/>
            </a:lvl7pPr>
            <a:lvl8pPr marL="11760768" indent="0">
              <a:buNone/>
              <a:defRPr sz="3333"/>
            </a:lvl8pPr>
            <a:lvl9pPr marL="134408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5979" tIns="168097" rIns="335979" bIns="1680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228" tIns="201743" rIns="403228" bIns="2017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80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488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679645" indent="0">
              <a:buNone/>
              <a:defRPr sz="6914"/>
            </a:lvl2pPr>
            <a:lvl3pPr marL="3359299" indent="0">
              <a:buNone/>
              <a:defRPr sz="6082"/>
            </a:lvl3pPr>
            <a:lvl4pPr marL="5038940" indent="0">
              <a:buNone/>
              <a:defRPr sz="5248"/>
            </a:lvl4pPr>
            <a:lvl5pPr marL="6718595" indent="0">
              <a:buNone/>
              <a:defRPr sz="5248"/>
            </a:lvl5pPr>
            <a:lvl6pPr marL="8398225" indent="0">
              <a:buNone/>
              <a:defRPr sz="5248"/>
            </a:lvl6pPr>
            <a:lvl7pPr marL="10077898" indent="0">
              <a:buNone/>
              <a:defRPr sz="5248"/>
            </a:lvl7pPr>
            <a:lvl8pPr marL="11757531" indent="0">
              <a:buNone/>
              <a:defRPr sz="5248"/>
            </a:lvl8pPr>
            <a:lvl9pPr marL="13437179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645" indent="0">
              <a:buNone/>
              <a:defRPr sz="7498" b="1"/>
            </a:lvl2pPr>
            <a:lvl3pPr marL="3359299" indent="0">
              <a:buNone/>
              <a:defRPr sz="6914" b="1"/>
            </a:lvl3pPr>
            <a:lvl4pPr marL="5038940" indent="0">
              <a:buNone/>
              <a:defRPr sz="6082" b="1"/>
            </a:lvl4pPr>
            <a:lvl5pPr marL="6718595" indent="0">
              <a:buNone/>
              <a:defRPr sz="6082" b="1"/>
            </a:lvl5pPr>
            <a:lvl6pPr marL="8398225" indent="0">
              <a:buNone/>
              <a:defRPr sz="6082" b="1"/>
            </a:lvl6pPr>
            <a:lvl7pPr marL="10077898" indent="0">
              <a:buNone/>
              <a:defRPr sz="6082" b="1"/>
            </a:lvl7pPr>
            <a:lvl8pPr marL="11757531" indent="0">
              <a:buNone/>
              <a:defRPr sz="6082" b="1"/>
            </a:lvl8pPr>
            <a:lvl9pPr marL="134371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645" indent="0">
              <a:buNone/>
              <a:defRPr sz="7498" b="1"/>
            </a:lvl2pPr>
            <a:lvl3pPr marL="3359299" indent="0">
              <a:buNone/>
              <a:defRPr sz="6914" b="1"/>
            </a:lvl3pPr>
            <a:lvl4pPr marL="5038940" indent="0">
              <a:buNone/>
              <a:defRPr sz="6082" b="1"/>
            </a:lvl4pPr>
            <a:lvl5pPr marL="6718595" indent="0">
              <a:buNone/>
              <a:defRPr sz="6082" b="1"/>
            </a:lvl5pPr>
            <a:lvl6pPr marL="8398225" indent="0">
              <a:buNone/>
              <a:defRPr sz="6082" b="1"/>
            </a:lvl6pPr>
            <a:lvl7pPr marL="10077898" indent="0">
              <a:buNone/>
              <a:defRPr sz="6082" b="1"/>
            </a:lvl7pPr>
            <a:lvl8pPr marL="11757531" indent="0">
              <a:buNone/>
              <a:defRPr sz="6082" b="1"/>
            </a:lvl8pPr>
            <a:lvl9pPr marL="134371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72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679645" indent="0">
              <a:buNone/>
              <a:defRPr sz="4583"/>
            </a:lvl2pPr>
            <a:lvl3pPr marL="3359299" indent="0">
              <a:buNone/>
              <a:defRPr sz="3747"/>
            </a:lvl3pPr>
            <a:lvl4pPr marL="5038940" indent="0">
              <a:buNone/>
              <a:defRPr sz="3333"/>
            </a:lvl4pPr>
            <a:lvl5pPr marL="6718595" indent="0">
              <a:buNone/>
              <a:defRPr sz="3333"/>
            </a:lvl5pPr>
            <a:lvl6pPr marL="8398225" indent="0">
              <a:buNone/>
              <a:defRPr sz="3333"/>
            </a:lvl6pPr>
            <a:lvl7pPr marL="10077898" indent="0">
              <a:buNone/>
              <a:defRPr sz="3333"/>
            </a:lvl7pPr>
            <a:lvl8pPr marL="11757531" indent="0">
              <a:buNone/>
              <a:defRPr sz="3333"/>
            </a:lvl8pPr>
            <a:lvl9pPr marL="134371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679645" indent="0">
              <a:buNone/>
              <a:defRPr sz="10414"/>
            </a:lvl2pPr>
            <a:lvl3pPr marL="3359299" indent="0">
              <a:buNone/>
              <a:defRPr sz="8997"/>
            </a:lvl3pPr>
            <a:lvl4pPr marL="5038940" indent="0">
              <a:buNone/>
              <a:defRPr sz="7498"/>
            </a:lvl4pPr>
            <a:lvl5pPr marL="6718595" indent="0">
              <a:buNone/>
              <a:defRPr sz="7498"/>
            </a:lvl5pPr>
            <a:lvl6pPr marL="8398225" indent="0">
              <a:buNone/>
              <a:defRPr sz="7498"/>
            </a:lvl6pPr>
            <a:lvl7pPr marL="10077898" indent="0">
              <a:buNone/>
              <a:defRPr sz="7498"/>
            </a:lvl7pPr>
            <a:lvl8pPr marL="11757531" indent="0">
              <a:buNone/>
              <a:defRPr sz="7498"/>
            </a:lvl8pPr>
            <a:lvl9pPr marL="13437179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679645" indent="0">
              <a:buNone/>
              <a:defRPr sz="4583"/>
            </a:lvl2pPr>
            <a:lvl3pPr marL="3359299" indent="0">
              <a:buNone/>
              <a:defRPr sz="3747"/>
            </a:lvl3pPr>
            <a:lvl4pPr marL="5038940" indent="0">
              <a:buNone/>
              <a:defRPr sz="3333"/>
            </a:lvl4pPr>
            <a:lvl5pPr marL="6718595" indent="0">
              <a:buNone/>
              <a:defRPr sz="3333"/>
            </a:lvl5pPr>
            <a:lvl6pPr marL="8398225" indent="0">
              <a:buNone/>
              <a:defRPr sz="3333"/>
            </a:lvl6pPr>
            <a:lvl7pPr marL="10077898" indent="0">
              <a:buNone/>
              <a:defRPr sz="3333"/>
            </a:lvl7pPr>
            <a:lvl8pPr marL="11757531" indent="0">
              <a:buNone/>
              <a:defRPr sz="3333"/>
            </a:lvl8pPr>
            <a:lvl9pPr marL="134371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5345" indent="0">
              <a:buNone/>
              <a:defRPr sz="6914" b="1"/>
            </a:lvl2pPr>
            <a:lvl3pPr marL="3110696" indent="0">
              <a:buNone/>
              <a:defRPr sz="6082" b="1"/>
            </a:lvl3pPr>
            <a:lvl4pPr marL="4666035" indent="0">
              <a:buNone/>
              <a:defRPr sz="5248" b="1"/>
            </a:lvl4pPr>
            <a:lvl5pPr marL="6221386" indent="0">
              <a:buNone/>
              <a:defRPr sz="5248" b="1"/>
            </a:lvl5pPr>
            <a:lvl6pPr marL="7776732" indent="0">
              <a:buNone/>
              <a:defRPr sz="5248" b="1"/>
            </a:lvl6pPr>
            <a:lvl7pPr marL="9332079" indent="0">
              <a:buNone/>
              <a:defRPr sz="5248" b="1"/>
            </a:lvl7pPr>
            <a:lvl8pPr marL="10887423" indent="0">
              <a:buNone/>
              <a:defRPr sz="5248" b="1"/>
            </a:lvl8pPr>
            <a:lvl9pPr marL="1244277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5345" indent="0">
              <a:buNone/>
              <a:defRPr sz="6914" b="1"/>
            </a:lvl2pPr>
            <a:lvl3pPr marL="3110696" indent="0">
              <a:buNone/>
              <a:defRPr sz="6082" b="1"/>
            </a:lvl3pPr>
            <a:lvl4pPr marL="4666035" indent="0">
              <a:buNone/>
              <a:defRPr sz="5248" b="1"/>
            </a:lvl4pPr>
            <a:lvl5pPr marL="6221386" indent="0">
              <a:buNone/>
              <a:defRPr sz="5248" b="1"/>
            </a:lvl5pPr>
            <a:lvl6pPr marL="7776732" indent="0">
              <a:buNone/>
              <a:defRPr sz="5248" b="1"/>
            </a:lvl6pPr>
            <a:lvl7pPr marL="9332079" indent="0">
              <a:buNone/>
              <a:defRPr sz="5248" b="1"/>
            </a:lvl7pPr>
            <a:lvl8pPr marL="10887423" indent="0">
              <a:buNone/>
              <a:defRPr sz="5248" b="1"/>
            </a:lvl8pPr>
            <a:lvl9pPr marL="1244277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78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645" indent="0">
              <a:buNone/>
              <a:defRPr sz="6082"/>
            </a:lvl2pPr>
            <a:lvl3pPr marL="3101271" indent="0">
              <a:buNone/>
              <a:defRPr sz="5248"/>
            </a:lvl3pPr>
            <a:lvl4pPr marL="4651913" indent="0">
              <a:buNone/>
              <a:defRPr sz="4833"/>
            </a:lvl4pPr>
            <a:lvl5pPr marL="6202551" indent="0">
              <a:buNone/>
              <a:defRPr sz="4833"/>
            </a:lvl5pPr>
            <a:lvl6pPr marL="7753192" indent="0">
              <a:buNone/>
              <a:defRPr sz="4833"/>
            </a:lvl6pPr>
            <a:lvl7pPr marL="9303819" indent="0">
              <a:buNone/>
              <a:defRPr sz="4833"/>
            </a:lvl7pPr>
            <a:lvl8pPr marL="10854468" indent="0">
              <a:buNone/>
              <a:defRPr sz="4833"/>
            </a:lvl8pPr>
            <a:lvl9pPr marL="1240509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0645" indent="0">
              <a:buNone/>
              <a:defRPr sz="6914" b="1"/>
            </a:lvl2pPr>
            <a:lvl3pPr marL="3101271" indent="0">
              <a:buNone/>
              <a:defRPr sz="6082" b="1"/>
            </a:lvl3pPr>
            <a:lvl4pPr marL="4651913" indent="0">
              <a:buNone/>
              <a:defRPr sz="5248" b="1"/>
            </a:lvl4pPr>
            <a:lvl5pPr marL="6202551" indent="0">
              <a:buNone/>
              <a:defRPr sz="5248" b="1"/>
            </a:lvl5pPr>
            <a:lvl6pPr marL="7753192" indent="0">
              <a:buNone/>
              <a:defRPr sz="5248" b="1"/>
            </a:lvl6pPr>
            <a:lvl7pPr marL="9303819" indent="0">
              <a:buNone/>
              <a:defRPr sz="5248" b="1"/>
            </a:lvl7pPr>
            <a:lvl8pPr marL="10854468" indent="0">
              <a:buNone/>
              <a:defRPr sz="5248" b="1"/>
            </a:lvl8pPr>
            <a:lvl9pPr marL="1240509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6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0645" indent="0">
              <a:buNone/>
              <a:defRPr sz="6914" b="1"/>
            </a:lvl2pPr>
            <a:lvl3pPr marL="3101271" indent="0">
              <a:buNone/>
              <a:defRPr sz="6082" b="1"/>
            </a:lvl3pPr>
            <a:lvl4pPr marL="4651913" indent="0">
              <a:buNone/>
              <a:defRPr sz="5248" b="1"/>
            </a:lvl4pPr>
            <a:lvl5pPr marL="6202551" indent="0">
              <a:buNone/>
              <a:defRPr sz="5248" b="1"/>
            </a:lvl5pPr>
            <a:lvl6pPr marL="7753192" indent="0">
              <a:buNone/>
              <a:defRPr sz="5248" b="1"/>
            </a:lvl6pPr>
            <a:lvl7pPr marL="9303819" indent="0">
              <a:buNone/>
              <a:defRPr sz="5248" b="1"/>
            </a:lvl7pPr>
            <a:lvl8pPr marL="10854468" indent="0">
              <a:buNone/>
              <a:defRPr sz="5248" b="1"/>
            </a:lvl8pPr>
            <a:lvl9pPr marL="1240509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6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6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0645" indent="0">
              <a:buNone/>
              <a:defRPr sz="4164"/>
            </a:lvl2pPr>
            <a:lvl3pPr marL="3101271" indent="0">
              <a:buNone/>
              <a:defRPr sz="3333"/>
            </a:lvl3pPr>
            <a:lvl4pPr marL="4651913" indent="0">
              <a:buNone/>
              <a:defRPr sz="3165"/>
            </a:lvl4pPr>
            <a:lvl5pPr marL="6202551" indent="0">
              <a:buNone/>
              <a:defRPr sz="3165"/>
            </a:lvl5pPr>
            <a:lvl6pPr marL="7753192" indent="0">
              <a:buNone/>
              <a:defRPr sz="3165"/>
            </a:lvl6pPr>
            <a:lvl7pPr marL="9303819" indent="0">
              <a:buNone/>
              <a:defRPr sz="3165"/>
            </a:lvl7pPr>
            <a:lvl8pPr marL="10854468" indent="0">
              <a:buNone/>
              <a:defRPr sz="3165"/>
            </a:lvl8pPr>
            <a:lvl9pPr marL="1240509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0645" indent="0">
              <a:buNone/>
              <a:defRPr sz="9412"/>
            </a:lvl2pPr>
            <a:lvl3pPr marL="3101271" indent="0">
              <a:buNone/>
              <a:defRPr sz="8331"/>
            </a:lvl3pPr>
            <a:lvl4pPr marL="4651913" indent="0">
              <a:buNone/>
              <a:defRPr sz="6914"/>
            </a:lvl4pPr>
            <a:lvl5pPr marL="6202551" indent="0">
              <a:buNone/>
              <a:defRPr sz="6914"/>
            </a:lvl5pPr>
            <a:lvl6pPr marL="7753192" indent="0">
              <a:buNone/>
              <a:defRPr sz="6914"/>
            </a:lvl6pPr>
            <a:lvl7pPr marL="9303819" indent="0">
              <a:buNone/>
              <a:defRPr sz="6914"/>
            </a:lvl7pPr>
            <a:lvl8pPr marL="10854468" indent="0">
              <a:buNone/>
              <a:defRPr sz="6914"/>
            </a:lvl8pPr>
            <a:lvl9pPr marL="1240509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0645" indent="0">
              <a:buNone/>
              <a:defRPr sz="4164"/>
            </a:lvl2pPr>
            <a:lvl3pPr marL="3101271" indent="0">
              <a:buNone/>
              <a:defRPr sz="3333"/>
            </a:lvl3pPr>
            <a:lvl4pPr marL="4651913" indent="0">
              <a:buNone/>
              <a:defRPr sz="3165"/>
            </a:lvl4pPr>
            <a:lvl5pPr marL="6202551" indent="0">
              <a:buNone/>
              <a:defRPr sz="3165"/>
            </a:lvl5pPr>
            <a:lvl6pPr marL="7753192" indent="0">
              <a:buNone/>
              <a:defRPr sz="3165"/>
            </a:lvl6pPr>
            <a:lvl7pPr marL="9303819" indent="0">
              <a:buNone/>
              <a:defRPr sz="3165"/>
            </a:lvl7pPr>
            <a:lvl8pPr marL="10854468" indent="0">
              <a:buNone/>
              <a:defRPr sz="3165"/>
            </a:lvl8pPr>
            <a:lvl9pPr marL="1240509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96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286" indent="0">
              <a:buNone/>
              <a:defRPr sz="6082"/>
            </a:lvl2pPr>
            <a:lvl3pPr marL="3100549" indent="0">
              <a:buNone/>
              <a:defRPr sz="5248"/>
            </a:lvl3pPr>
            <a:lvl4pPr marL="4650826" indent="0">
              <a:buNone/>
              <a:defRPr sz="4833"/>
            </a:lvl4pPr>
            <a:lvl5pPr marL="6201104" indent="0">
              <a:buNone/>
              <a:defRPr sz="4833"/>
            </a:lvl5pPr>
            <a:lvl6pPr marL="7751380" indent="0">
              <a:buNone/>
              <a:defRPr sz="4833"/>
            </a:lvl6pPr>
            <a:lvl7pPr marL="9301652" indent="0">
              <a:buNone/>
              <a:defRPr sz="4833"/>
            </a:lvl7pPr>
            <a:lvl8pPr marL="10851938" indent="0">
              <a:buNone/>
              <a:defRPr sz="4833"/>
            </a:lvl8pPr>
            <a:lvl9pPr marL="1240220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0286" indent="0">
              <a:buNone/>
              <a:defRPr sz="6914" b="1"/>
            </a:lvl2pPr>
            <a:lvl3pPr marL="3100549" indent="0">
              <a:buNone/>
              <a:defRPr sz="6082" b="1"/>
            </a:lvl3pPr>
            <a:lvl4pPr marL="4650826" indent="0">
              <a:buNone/>
              <a:defRPr sz="5248" b="1"/>
            </a:lvl4pPr>
            <a:lvl5pPr marL="6201104" indent="0">
              <a:buNone/>
              <a:defRPr sz="5248" b="1"/>
            </a:lvl5pPr>
            <a:lvl6pPr marL="7751380" indent="0">
              <a:buNone/>
              <a:defRPr sz="5248" b="1"/>
            </a:lvl6pPr>
            <a:lvl7pPr marL="9301652" indent="0">
              <a:buNone/>
              <a:defRPr sz="5248" b="1"/>
            </a:lvl7pPr>
            <a:lvl8pPr marL="10851938" indent="0">
              <a:buNone/>
              <a:defRPr sz="5248" b="1"/>
            </a:lvl8pPr>
            <a:lvl9pPr marL="1240220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6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0286" indent="0">
              <a:buNone/>
              <a:defRPr sz="6914" b="1"/>
            </a:lvl2pPr>
            <a:lvl3pPr marL="3100549" indent="0">
              <a:buNone/>
              <a:defRPr sz="6082" b="1"/>
            </a:lvl3pPr>
            <a:lvl4pPr marL="4650826" indent="0">
              <a:buNone/>
              <a:defRPr sz="5248" b="1"/>
            </a:lvl4pPr>
            <a:lvl5pPr marL="6201104" indent="0">
              <a:buNone/>
              <a:defRPr sz="5248" b="1"/>
            </a:lvl5pPr>
            <a:lvl6pPr marL="7751380" indent="0">
              <a:buNone/>
              <a:defRPr sz="5248" b="1"/>
            </a:lvl6pPr>
            <a:lvl7pPr marL="9301652" indent="0">
              <a:buNone/>
              <a:defRPr sz="5248" b="1"/>
            </a:lvl7pPr>
            <a:lvl8pPr marL="10851938" indent="0">
              <a:buNone/>
              <a:defRPr sz="5248" b="1"/>
            </a:lvl8pPr>
            <a:lvl9pPr marL="1240220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6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79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0286" indent="0">
              <a:buNone/>
              <a:defRPr sz="4164"/>
            </a:lvl2pPr>
            <a:lvl3pPr marL="3100549" indent="0">
              <a:buNone/>
              <a:defRPr sz="3333"/>
            </a:lvl3pPr>
            <a:lvl4pPr marL="4650826" indent="0">
              <a:buNone/>
              <a:defRPr sz="3165"/>
            </a:lvl4pPr>
            <a:lvl5pPr marL="6201104" indent="0">
              <a:buNone/>
              <a:defRPr sz="3165"/>
            </a:lvl5pPr>
            <a:lvl6pPr marL="7751380" indent="0">
              <a:buNone/>
              <a:defRPr sz="3165"/>
            </a:lvl6pPr>
            <a:lvl7pPr marL="9301652" indent="0">
              <a:buNone/>
              <a:defRPr sz="3165"/>
            </a:lvl7pPr>
            <a:lvl8pPr marL="10851938" indent="0">
              <a:buNone/>
              <a:defRPr sz="3165"/>
            </a:lvl8pPr>
            <a:lvl9pPr marL="1240220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0286" indent="0">
              <a:buNone/>
              <a:defRPr sz="9412"/>
            </a:lvl2pPr>
            <a:lvl3pPr marL="3100549" indent="0">
              <a:buNone/>
              <a:defRPr sz="8331"/>
            </a:lvl3pPr>
            <a:lvl4pPr marL="4650826" indent="0">
              <a:buNone/>
              <a:defRPr sz="6914"/>
            </a:lvl4pPr>
            <a:lvl5pPr marL="6201104" indent="0">
              <a:buNone/>
              <a:defRPr sz="6914"/>
            </a:lvl5pPr>
            <a:lvl6pPr marL="7751380" indent="0">
              <a:buNone/>
              <a:defRPr sz="6914"/>
            </a:lvl6pPr>
            <a:lvl7pPr marL="9301652" indent="0">
              <a:buNone/>
              <a:defRPr sz="6914"/>
            </a:lvl7pPr>
            <a:lvl8pPr marL="10851938" indent="0">
              <a:buNone/>
              <a:defRPr sz="6914"/>
            </a:lvl8pPr>
            <a:lvl9pPr marL="1240220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0286" indent="0">
              <a:buNone/>
              <a:defRPr sz="4164"/>
            </a:lvl2pPr>
            <a:lvl3pPr marL="3100549" indent="0">
              <a:buNone/>
              <a:defRPr sz="3333"/>
            </a:lvl3pPr>
            <a:lvl4pPr marL="4650826" indent="0">
              <a:buNone/>
              <a:defRPr sz="3165"/>
            </a:lvl4pPr>
            <a:lvl5pPr marL="6201104" indent="0">
              <a:buNone/>
              <a:defRPr sz="3165"/>
            </a:lvl5pPr>
            <a:lvl6pPr marL="7751380" indent="0">
              <a:buNone/>
              <a:defRPr sz="3165"/>
            </a:lvl6pPr>
            <a:lvl7pPr marL="9301652" indent="0">
              <a:buNone/>
              <a:defRPr sz="3165"/>
            </a:lvl7pPr>
            <a:lvl8pPr marL="10851938" indent="0">
              <a:buNone/>
              <a:defRPr sz="3165"/>
            </a:lvl8pPr>
            <a:lvl9pPr marL="1240220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067" tIns="155009" rIns="310067" bIns="15500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130" tIns="186035" rIns="372130" bIns="1860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09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925" indent="0">
              <a:buNone/>
              <a:defRPr sz="6082"/>
            </a:lvl2pPr>
            <a:lvl3pPr marL="3099829" indent="0">
              <a:buNone/>
              <a:defRPr sz="5248"/>
            </a:lvl3pPr>
            <a:lvl4pPr marL="4649739" indent="0">
              <a:buNone/>
              <a:defRPr sz="4833"/>
            </a:lvl4pPr>
            <a:lvl5pPr marL="6199661" indent="0">
              <a:buNone/>
              <a:defRPr sz="4833"/>
            </a:lvl5pPr>
            <a:lvl6pPr marL="7749576" indent="0">
              <a:buNone/>
              <a:defRPr sz="4833"/>
            </a:lvl6pPr>
            <a:lvl7pPr marL="9299482" indent="0">
              <a:buNone/>
              <a:defRPr sz="4833"/>
            </a:lvl7pPr>
            <a:lvl8pPr marL="10849407" indent="0">
              <a:buNone/>
              <a:defRPr sz="4833"/>
            </a:lvl8pPr>
            <a:lvl9pPr marL="1239931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9925" indent="0">
              <a:buNone/>
              <a:defRPr sz="6914" b="1"/>
            </a:lvl2pPr>
            <a:lvl3pPr marL="3099829" indent="0">
              <a:buNone/>
              <a:defRPr sz="6082" b="1"/>
            </a:lvl3pPr>
            <a:lvl4pPr marL="4649739" indent="0">
              <a:buNone/>
              <a:defRPr sz="5248" b="1"/>
            </a:lvl4pPr>
            <a:lvl5pPr marL="6199661" indent="0">
              <a:buNone/>
              <a:defRPr sz="5248" b="1"/>
            </a:lvl5pPr>
            <a:lvl6pPr marL="7749576" indent="0">
              <a:buNone/>
              <a:defRPr sz="5248" b="1"/>
            </a:lvl6pPr>
            <a:lvl7pPr marL="9299482" indent="0">
              <a:buNone/>
              <a:defRPr sz="5248" b="1"/>
            </a:lvl7pPr>
            <a:lvl8pPr marL="10849407" indent="0">
              <a:buNone/>
              <a:defRPr sz="5248" b="1"/>
            </a:lvl8pPr>
            <a:lvl9pPr marL="1239931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7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9925" indent="0">
              <a:buNone/>
              <a:defRPr sz="6914" b="1"/>
            </a:lvl2pPr>
            <a:lvl3pPr marL="3099829" indent="0">
              <a:buNone/>
              <a:defRPr sz="6082" b="1"/>
            </a:lvl3pPr>
            <a:lvl4pPr marL="4649739" indent="0">
              <a:buNone/>
              <a:defRPr sz="5248" b="1"/>
            </a:lvl4pPr>
            <a:lvl5pPr marL="6199661" indent="0">
              <a:buNone/>
              <a:defRPr sz="5248" b="1"/>
            </a:lvl5pPr>
            <a:lvl6pPr marL="7749576" indent="0">
              <a:buNone/>
              <a:defRPr sz="5248" b="1"/>
            </a:lvl6pPr>
            <a:lvl7pPr marL="9299482" indent="0">
              <a:buNone/>
              <a:defRPr sz="5248" b="1"/>
            </a:lvl7pPr>
            <a:lvl8pPr marL="10849407" indent="0">
              <a:buNone/>
              <a:defRPr sz="5248" b="1"/>
            </a:lvl8pPr>
            <a:lvl9pPr marL="1239931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7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02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9925" indent="0">
              <a:buNone/>
              <a:defRPr sz="4164"/>
            </a:lvl2pPr>
            <a:lvl3pPr marL="3099829" indent="0">
              <a:buNone/>
              <a:defRPr sz="3333"/>
            </a:lvl3pPr>
            <a:lvl4pPr marL="4649739" indent="0">
              <a:buNone/>
              <a:defRPr sz="3165"/>
            </a:lvl4pPr>
            <a:lvl5pPr marL="6199661" indent="0">
              <a:buNone/>
              <a:defRPr sz="3165"/>
            </a:lvl5pPr>
            <a:lvl6pPr marL="7749576" indent="0">
              <a:buNone/>
              <a:defRPr sz="3165"/>
            </a:lvl6pPr>
            <a:lvl7pPr marL="9299482" indent="0">
              <a:buNone/>
              <a:defRPr sz="3165"/>
            </a:lvl7pPr>
            <a:lvl8pPr marL="10849407" indent="0">
              <a:buNone/>
              <a:defRPr sz="3165"/>
            </a:lvl8pPr>
            <a:lvl9pPr marL="1239931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9925" indent="0">
              <a:buNone/>
              <a:defRPr sz="9412"/>
            </a:lvl2pPr>
            <a:lvl3pPr marL="3099829" indent="0">
              <a:buNone/>
              <a:defRPr sz="8331"/>
            </a:lvl3pPr>
            <a:lvl4pPr marL="4649739" indent="0">
              <a:buNone/>
              <a:defRPr sz="6914"/>
            </a:lvl4pPr>
            <a:lvl5pPr marL="6199661" indent="0">
              <a:buNone/>
              <a:defRPr sz="6914"/>
            </a:lvl5pPr>
            <a:lvl6pPr marL="7749576" indent="0">
              <a:buNone/>
              <a:defRPr sz="6914"/>
            </a:lvl6pPr>
            <a:lvl7pPr marL="9299482" indent="0">
              <a:buNone/>
              <a:defRPr sz="6914"/>
            </a:lvl7pPr>
            <a:lvl8pPr marL="10849407" indent="0">
              <a:buNone/>
              <a:defRPr sz="6914"/>
            </a:lvl8pPr>
            <a:lvl9pPr marL="1239931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9925" indent="0">
              <a:buNone/>
              <a:defRPr sz="4164"/>
            </a:lvl2pPr>
            <a:lvl3pPr marL="3099829" indent="0">
              <a:buNone/>
              <a:defRPr sz="3333"/>
            </a:lvl3pPr>
            <a:lvl4pPr marL="4649739" indent="0">
              <a:buNone/>
              <a:defRPr sz="3165"/>
            </a:lvl4pPr>
            <a:lvl5pPr marL="6199661" indent="0">
              <a:buNone/>
              <a:defRPr sz="3165"/>
            </a:lvl5pPr>
            <a:lvl6pPr marL="7749576" indent="0">
              <a:buNone/>
              <a:defRPr sz="3165"/>
            </a:lvl6pPr>
            <a:lvl7pPr marL="9299482" indent="0">
              <a:buNone/>
              <a:defRPr sz="3165"/>
            </a:lvl7pPr>
            <a:lvl8pPr marL="10849407" indent="0">
              <a:buNone/>
              <a:defRPr sz="3165"/>
            </a:lvl8pPr>
            <a:lvl9pPr marL="1239931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19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5345" indent="0">
              <a:buNone/>
              <a:defRPr sz="4164"/>
            </a:lvl2pPr>
            <a:lvl3pPr marL="3110696" indent="0">
              <a:buNone/>
              <a:defRPr sz="3333"/>
            </a:lvl3pPr>
            <a:lvl4pPr marL="4666035" indent="0">
              <a:buNone/>
              <a:defRPr sz="3165"/>
            </a:lvl4pPr>
            <a:lvl5pPr marL="6221386" indent="0">
              <a:buNone/>
              <a:defRPr sz="3165"/>
            </a:lvl5pPr>
            <a:lvl6pPr marL="7776732" indent="0">
              <a:buNone/>
              <a:defRPr sz="3165"/>
            </a:lvl6pPr>
            <a:lvl7pPr marL="9332079" indent="0">
              <a:buNone/>
              <a:defRPr sz="3165"/>
            </a:lvl7pPr>
            <a:lvl8pPr marL="10887423" indent="0">
              <a:buNone/>
              <a:defRPr sz="3165"/>
            </a:lvl8pPr>
            <a:lvl9pPr marL="1244277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49" tIns="154949" rIns="309949" bIns="154949"/>
          <a:lstStyle/>
          <a:p>
            <a:pPr defTabSz="3098629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62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62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88" tIns="185963" rIns="371988" bIns="1859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862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45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326" indent="0">
              <a:buNone/>
              <a:defRPr sz="6082"/>
            </a:lvl2pPr>
            <a:lvl3pPr marL="3098629" indent="0">
              <a:buNone/>
              <a:defRPr sz="5248"/>
            </a:lvl3pPr>
            <a:lvl4pPr marL="4647943" indent="0">
              <a:buNone/>
              <a:defRPr sz="4833"/>
            </a:lvl4pPr>
            <a:lvl5pPr marL="6197265" indent="0">
              <a:buNone/>
              <a:defRPr sz="4833"/>
            </a:lvl5pPr>
            <a:lvl6pPr marL="7746576" indent="0">
              <a:buNone/>
              <a:defRPr sz="4833"/>
            </a:lvl6pPr>
            <a:lvl7pPr marL="9295894" indent="0">
              <a:buNone/>
              <a:defRPr sz="4833"/>
            </a:lvl7pPr>
            <a:lvl8pPr marL="10845203" indent="0">
              <a:buNone/>
              <a:defRPr sz="4833"/>
            </a:lvl8pPr>
            <a:lvl9pPr marL="1239452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9326" indent="0">
              <a:buNone/>
              <a:defRPr sz="6914" b="1"/>
            </a:lvl2pPr>
            <a:lvl3pPr marL="3098629" indent="0">
              <a:buNone/>
              <a:defRPr sz="6082" b="1"/>
            </a:lvl3pPr>
            <a:lvl4pPr marL="4647943" indent="0">
              <a:buNone/>
              <a:defRPr sz="5248" b="1"/>
            </a:lvl4pPr>
            <a:lvl5pPr marL="6197265" indent="0">
              <a:buNone/>
              <a:defRPr sz="5248" b="1"/>
            </a:lvl5pPr>
            <a:lvl6pPr marL="7746576" indent="0">
              <a:buNone/>
              <a:defRPr sz="5248" b="1"/>
            </a:lvl6pPr>
            <a:lvl7pPr marL="9295894" indent="0">
              <a:buNone/>
              <a:defRPr sz="5248" b="1"/>
            </a:lvl7pPr>
            <a:lvl8pPr marL="10845203" indent="0">
              <a:buNone/>
              <a:defRPr sz="5248" b="1"/>
            </a:lvl8pPr>
            <a:lvl9pPr marL="1239452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7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9326" indent="0">
              <a:buNone/>
              <a:defRPr sz="6914" b="1"/>
            </a:lvl2pPr>
            <a:lvl3pPr marL="3098629" indent="0">
              <a:buNone/>
              <a:defRPr sz="6082" b="1"/>
            </a:lvl3pPr>
            <a:lvl4pPr marL="4647943" indent="0">
              <a:buNone/>
              <a:defRPr sz="5248" b="1"/>
            </a:lvl4pPr>
            <a:lvl5pPr marL="6197265" indent="0">
              <a:buNone/>
              <a:defRPr sz="5248" b="1"/>
            </a:lvl5pPr>
            <a:lvl6pPr marL="7746576" indent="0">
              <a:buNone/>
              <a:defRPr sz="5248" b="1"/>
            </a:lvl6pPr>
            <a:lvl7pPr marL="9295894" indent="0">
              <a:buNone/>
              <a:defRPr sz="5248" b="1"/>
            </a:lvl7pPr>
            <a:lvl8pPr marL="10845203" indent="0">
              <a:buNone/>
              <a:defRPr sz="5248" b="1"/>
            </a:lvl8pPr>
            <a:lvl9pPr marL="1239452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7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7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3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7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9326" indent="0">
              <a:buNone/>
              <a:defRPr sz="4164"/>
            </a:lvl2pPr>
            <a:lvl3pPr marL="3098629" indent="0">
              <a:buNone/>
              <a:defRPr sz="3333"/>
            </a:lvl3pPr>
            <a:lvl4pPr marL="4647943" indent="0">
              <a:buNone/>
              <a:defRPr sz="3165"/>
            </a:lvl4pPr>
            <a:lvl5pPr marL="6197265" indent="0">
              <a:buNone/>
              <a:defRPr sz="3165"/>
            </a:lvl5pPr>
            <a:lvl6pPr marL="7746576" indent="0">
              <a:buNone/>
              <a:defRPr sz="3165"/>
            </a:lvl6pPr>
            <a:lvl7pPr marL="9295894" indent="0">
              <a:buNone/>
              <a:defRPr sz="3165"/>
            </a:lvl7pPr>
            <a:lvl8pPr marL="10845203" indent="0">
              <a:buNone/>
              <a:defRPr sz="3165"/>
            </a:lvl8pPr>
            <a:lvl9pPr marL="1239452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5345" indent="0">
              <a:buNone/>
              <a:defRPr sz="9412"/>
            </a:lvl2pPr>
            <a:lvl3pPr marL="3110696" indent="0">
              <a:buNone/>
              <a:defRPr sz="8331"/>
            </a:lvl3pPr>
            <a:lvl4pPr marL="4666035" indent="0">
              <a:buNone/>
              <a:defRPr sz="6914"/>
            </a:lvl4pPr>
            <a:lvl5pPr marL="6221386" indent="0">
              <a:buNone/>
              <a:defRPr sz="6914"/>
            </a:lvl5pPr>
            <a:lvl6pPr marL="7776732" indent="0">
              <a:buNone/>
              <a:defRPr sz="6914"/>
            </a:lvl6pPr>
            <a:lvl7pPr marL="9332079" indent="0">
              <a:buNone/>
              <a:defRPr sz="6914"/>
            </a:lvl7pPr>
            <a:lvl8pPr marL="10887423" indent="0">
              <a:buNone/>
              <a:defRPr sz="6914"/>
            </a:lvl8pPr>
            <a:lvl9pPr marL="1244277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5345" indent="0">
              <a:buNone/>
              <a:defRPr sz="4164"/>
            </a:lvl2pPr>
            <a:lvl3pPr marL="3110696" indent="0">
              <a:buNone/>
              <a:defRPr sz="3333"/>
            </a:lvl3pPr>
            <a:lvl4pPr marL="4666035" indent="0">
              <a:buNone/>
              <a:defRPr sz="3165"/>
            </a:lvl4pPr>
            <a:lvl5pPr marL="6221386" indent="0">
              <a:buNone/>
              <a:defRPr sz="3165"/>
            </a:lvl5pPr>
            <a:lvl6pPr marL="7776732" indent="0">
              <a:buNone/>
              <a:defRPr sz="3165"/>
            </a:lvl6pPr>
            <a:lvl7pPr marL="9332079" indent="0">
              <a:buNone/>
              <a:defRPr sz="3165"/>
            </a:lvl7pPr>
            <a:lvl8pPr marL="10887423" indent="0">
              <a:buNone/>
              <a:defRPr sz="3165"/>
            </a:lvl8pPr>
            <a:lvl9pPr marL="1244277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9326" indent="0">
              <a:buNone/>
              <a:defRPr sz="9412"/>
            </a:lvl2pPr>
            <a:lvl3pPr marL="3098629" indent="0">
              <a:buNone/>
              <a:defRPr sz="8331"/>
            </a:lvl3pPr>
            <a:lvl4pPr marL="4647943" indent="0">
              <a:buNone/>
              <a:defRPr sz="6914"/>
            </a:lvl4pPr>
            <a:lvl5pPr marL="6197265" indent="0">
              <a:buNone/>
              <a:defRPr sz="6914"/>
            </a:lvl5pPr>
            <a:lvl6pPr marL="7746576" indent="0">
              <a:buNone/>
              <a:defRPr sz="6914"/>
            </a:lvl6pPr>
            <a:lvl7pPr marL="9295894" indent="0">
              <a:buNone/>
              <a:defRPr sz="6914"/>
            </a:lvl7pPr>
            <a:lvl8pPr marL="10845203" indent="0">
              <a:buNone/>
              <a:defRPr sz="6914"/>
            </a:lvl8pPr>
            <a:lvl9pPr marL="1239452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9326" indent="0">
              <a:buNone/>
              <a:defRPr sz="4164"/>
            </a:lvl2pPr>
            <a:lvl3pPr marL="3098629" indent="0">
              <a:buNone/>
              <a:defRPr sz="3333"/>
            </a:lvl3pPr>
            <a:lvl4pPr marL="4647943" indent="0">
              <a:buNone/>
              <a:defRPr sz="3165"/>
            </a:lvl4pPr>
            <a:lvl5pPr marL="6197265" indent="0">
              <a:buNone/>
              <a:defRPr sz="3165"/>
            </a:lvl5pPr>
            <a:lvl6pPr marL="7746576" indent="0">
              <a:buNone/>
              <a:defRPr sz="3165"/>
            </a:lvl6pPr>
            <a:lvl7pPr marL="9295894" indent="0">
              <a:buNone/>
              <a:defRPr sz="3165"/>
            </a:lvl7pPr>
            <a:lvl8pPr marL="10845203" indent="0">
              <a:buNone/>
              <a:defRPr sz="3165"/>
            </a:lvl8pPr>
            <a:lvl9pPr marL="1239452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26" tIns="154934" rIns="309926" bIns="1549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45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208" indent="0">
              <a:buNone/>
              <a:defRPr sz="6082"/>
            </a:lvl2pPr>
            <a:lvl3pPr marL="3098385" indent="0">
              <a:buNone/>
              <a:defRPr sz="5248"/>
            </a:lvl3pPr>
            <a:lvl4pPr marL="4647574" indent="0">
              <a:buNone/>
              <a:defRPr sz="4833"/>
            </a:lvl4pPr>
            <a:lvl5pPr marL="6196768" indent="0">
              <a:buNone/>
              <a:defRPr sz="4833"/>
            </a:lvl5pPr>
            <a:lvl6pPr marL="7745961" indent="0">
              <a:buNone/>
              <a:defRPr sz="4833"/>
            </a:lvl6pPr>
            <a:lvl7pPr marL="9295144" indent="0">
              <a:buNone/>
              <a:defRPr sz="4833"/>
            </a:lvl7pPr>
            <a:lvl8pPr marL="10844350" indent="0">
              <a:buNone/>
              <a:defRPr sz="4833"/>
            </a:lvl8pPr>
            <a:lvl9pPr marL="1239353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9208" indent="0">
              <a:buNone/>
              <a:defRPr sz="6914" b="1"/>
            </a:lvl2pPr>
            <a:lvl3pPr marL="3098385" indent="0">
              <a:buNone/>
              <a:defRPr sz="6082" b="1"/>
            </a:lvl3pPr>
            <a:lvl4pPr marL="4647574" indent="0">
              <a:buNone/>
              <a:defRPr sz="5248" b="1"/>
            </a:lvl4pPr>
            <a:lvl5pPr marL="6196768" indent="0">
              <a:buNone/>
              <a:defRPr sz="5248" b="1"/>
            </a:lvl5pPr>
            <a:lvl6pPr marL="7745961" indent="0">
              <a:buNone/>
              <a:defRPr sz="5248" b="1"/>
            </a:lvl6pPr>
            <a:lvl7pPr marL="9295144" indent="0">
              <a:buNone/>
              <a:defRPr sz="5248" b="1"/>
            </a:lvl7pPr>
            <a:lvl8pPr marL="10844350" indent="0">
              <a:buNone/>
              <a:defRPr sz="5248" b="1"/>
            </a:lvl8pPr>
            <a:lvl9pPr marL="1239353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7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9208" indent="0">
              <a:buNone/>
              <a:defRPr sz="6914" b="1"/>
            </a:lvl2pPr>
            <a:lvl3pPr marL="3098385" indent="0">
              <a:buNone/>
              <a:defRPr sz="6082" b="1"/>
            </a:lvl3pPr>
            <a:lvl4pPr marL="4647574" indent="0">
              <a:buNone/>
              <a:defRPr sz="5248" b="1"/>
            </a:lvl4pPr>
            <a:lvl5pPr marL="6196768" indent="0">
              <a:buNone/>
              <a:defRPr sz="5248" b="1"/>
            </a:lvl5pPr>
            <a:lvl6pPr marL="7745961" indent="0">
              <a:buNone/>
              <a:defRPr sz="5248" b="1"/>
            </a:lvl6pPr>
            <a:lvl7pPr marL="9295144" indent="0">
              <a:buNone/>
              <a:defRPr sz="5248" b="1"/>
            </a:lvl7pPr>
            <a:lvl8pPr marL="10844350" indent="0">
              <a:buNone/>
              <a:defRPr sz="5248" b="1"/>
            </a:lvl8pPr>
            <a:lvl9pPr marL="1239353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7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7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3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7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9208" indent="0">
              <a:buNone/>
              <a:defRPr sz="4164"/>
            </a:lvl2pPr>
            <a:lvl3pPr marL="3098385" indent="0">
              <a:buNone/>
              <a:defRPr sz="3333"/>
            </a:lvl3pPr>
            <a:lvl4pPr marL="4647574" indent="0">
              <a:buNone/>
              <a:defRPr sz="3165"/>
            </a:lvl4pPr>
            <a:lvl5pPr marL="6196768" indent="0">
              <a:buNone/>
              <a:defRPr sz="3165"/>
            </a:lvl5pPr>
            <a:lvl6pPr marL="7745961" indent="0">
              <a:buNone/>
              <a:defRPr sz="3165"/>
            </a:lvl6pPr>
            <a:lvl7pPr marL="9295144" indent="0">
              <a:buNone/>
              <a:defRPr sz="3165"/>
            </a:lvl7pPr>
            <a:lvl8pPr marL="10844350" indent="0">
              <a:buNone/>
              <a:defRPr sz="3165"/>
            </a:lvl8pPr>
            <a:lvl9pPr marL="1239353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9208" indent="0">
              <a:buNone/>
              <a:defRPr sz="9412"/>
            </a:lvl2pPr>
            <a:lvl3pPr marL="3098385" indent="0">
              <a:buNone/>
              <a:defRPr sz="8331"/>
            </a:lvl3pPr>
            <a:lvl4pPr marL="4647574" indent="0">
              <a:buNone/>
              <a:defRPr sz="6914"/>
            </a:lvl4pPr>
            <a:lvl5pPr marL="6196768" indent="0">
              <a:buNone/>
              <a:defRPr sz="6914"/>
            </a:lvl5pPr>
            <a:lvl6pPr marL="7745961" indent="0">
              <a:buNone/>
              <a:defRPr sz="6914"/>
            </a:lvl6pPr>
            <a:lvl7pPr marL="9295144" indent="0">
              <a:buNone/>
              <a:defRPr sz="6914"/>
            </a:lvl7pPr>
            <a:lvl8pPr marL="10844350" indent="0">
              <a:buNone/>
              <a:defRPr sz="6914"/>
            </a:lvl8pPr>
            <a:lvl9pPr marL="1239353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9208" indent="0">
              <a:buNone/>
              <a:defRPr sz="4164"/>
            </a:lvl2pPr>
            <a:lvl3pPr marL="3098385" indent="0">
              <a:buNone/>
              <a:defRPr sz="3333"/>
            </a:lvl3pPr>
            <a:lvl4pPr marL="4647574" indent="0">
              <a:buNone/>
              <a:defRPr sz="3165"/>
            </a:lvl4pPr>
            <a:lvl5pPr marL="6196768" indent="0">
              <a:buNone/>
              <a:defRPr sz="3165"/>
            </a:lvl5pPr>
            <a:lvl6pPr marL="7745961" indent="0">
              <a:buNone/>
              <a:defRPr sz="3165"/>
            </a:lvl6pPr>
            <a:lvl7pPr marL="9295144" indent="0">
              <a:buNone/>
              <a:defRPr sz="3165"/>
            </a:lvl7pPr>
            <a:lvl8pPr marL="10844350" indent="0">
              <a:buNone/>
              <a:defRPr sz="3165"/>
            </a:lvl8pPr>
            <a:lvl9pPr marL="1239353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855" tIns="154896" rIns="309855" bIns="1548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65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843" indent="0">
              <a:buNone/>
              <a:defRPr sz="6082"/>
            </a:lvl2pPr>
            <a:lvl3pPr marL="3097662" indent="0">
              <a:buNone/>
              <a:defRPr sz="5248"/>
            </a:lvl3pPr>
            <a:lvl4pPr marL="4646490" indent="0">
              <a:buNone/>
              <a:defRPr sz="4833"/>
            </a:lvl4pPr>
            <a:lvl5pPr marL="6195319" indent="0">
              <a:buNone/>
              <a:defRPr sz="4833"/>
            </a:lvl5pPr>
            <a:lvl6pPr marL="7744154" indent="0">
              <a:buNone/>
              <a:defRPr sz="4833"/>
            </a:lvl6pPr>
            <a:lvl7pPr marL="9292979" indent="0">
              <a:buNone/>
              <a:defRPr sz="4833"/>
            </a:lvl7pPr>
            <a:lvl8pPr marL="10841821" indent="0">
              <a:buNone/>
              <a:defRPr sz="4833"/>
            </a:lvl8pPr>
            <a:lvl9pPr marL="1239064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8843" indent="0">
              <a:buNone/>
              <a:defRPr sz="6914" b="1"/>
            </a:lvl2pPr>
            <a:lvl3pPr marL="3097662" indent="0">
              <a:buNone/>
              <a:defRPr sz="6082" b="1"/>
            </a:lvl3pPr>
            <a:lvl4pPr marL="4646490" indent="0">
              <a:buNone/>
              <a:defRPr sz="5248" b="1"/>
            </a:lvl4pPr>
            <a:lvl5pPr marL="6195319" indent="0">
              <a:buNone/>
              <a:defRPr sz="5248" b="1"/>
            </a:lvl5pPr>
            <a:lvl6pPr marL="7744154" indent="0">
              <a:buNone/>
              <a:defRPr sz="5248" b="1"/>
            </a:lvl6pPr>
            <a:lvl7pPr marL="9292979" indent="0">
              <a:buNone/>
              <a:defRPr sz="5248" b="1"/>
            </a:lvl7pPr>
            <a:lvl8pPr marL="10841821" indent="0">
              <a:buNone/>
              <a:defRPr sz="5248" b="1"/>
            </a:lvl8pPr>
            <a:lvl9pPr marL="1239064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8843" indent="0">
              <a:buNone/>
              <a:defRPr sz="6914" b="1"/>
            </a:lvl2pPr>
            <a:lvl3pPr marL="3097662" indent="0">
              <a:buNone/>
              <a:defRPr sz="6082" b="1"/>
            </a:lvl3pPr>
            <a:lvl4pPr marL="4646490" indent="0">
              <a:buNone/>
              <a:defRPr sz="5248" b="1"/>
            </a:lvl4pPr>
            <a:lvl5pPr marL="6195319" indent="0">
              <a:buNone/>
              <a:defRPr sz="5248" b="1"/>
            </a:lvl5pPr>
            <a:lvl6pPr marL="7744154" indent="0">
              <a:buNone/>
              <a:defRPr sz="5248" b="1"/>
            </a:lvl6pPr>
            <a:lvl7pPr marL="9292979" indent="0">
              <a:buNone/>
              <a:defRPr sz="5248" b="1"/>
            </a:lvl7pPr>
            <a:lvl8pPr marL="10841821" indent="0">
              <a:buNone/>
              <a:defRPr sz="5248" b="1"/>
            </a:lvl8pPr>
            <a:lvl9pPr marL="1239064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49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8843" indent="0">
              <a:buNone/>
              <a:defRPr sz="4164"/>
            </a:lvl2pPr>
            <a:lvl3pPr marL="3097662" indent="0">
              <a:buNone/>
              <a:defRPr sz="3333"/>
            </a:lvl3pPr>
            <a:lvl4pPr marL="4646490" indent="0">
              <a:buNone/>
              <a:defRPr sz="3165"/>
            </a:lvl4pPr>
            <a:lvl5pPr marL="6195319" indent="0">
              <a:buNone/>
              <a:defRPr sz="3165"/>
            </a:lvl5pPr>
            <a:lvl6pPr marL="7744154" indent="0">
              <a:buNone/>
              <a:defRPr sz="3165"/>
            </a:lvl6pPr>
            <a:lvl7pPr marL="9292979" indent="0">
              <a:buNone/>
              <a:defRPr sz="3165"/>
            </a:lvl7pPr>
            <a:lvl8pPr marL="10841821" indent="0">
              <a:buNone/>
              <a:defRPr sz="3165"/>
            </a:lvl8pPr>
            <a:lvl9pPr marL="1239064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8843" indent="0">
              <a:buNone/>
              <a:defRPr sz="9412"/>
            </a:lvl2pPr>
            <a:lvl3pPr marL="3097662" indent="0">
              <a:buNone/>
              <a:defRPr sz="8331"/>
            </a:lvl3pPr>
            <a:lvl4pPr marL="4646490" indent="0">
              <a:buNone/>
              <a:defRPr sz="6914"/>
            </a:lvl4pPr>
            <a:lvl5pPr marL="6195319" indent="0">
              <a:buNone/>
              <a:defRPr sz="6914"/>
            </a:lvl5pPr>
            <a:lvl6pPr marL="7744154" indent="0">
              <a:buNone/>
              <a:defRPr sz="6914"/>
            </a:lvl6pPr>
            <a:lvl7pPr marL="9292979" indent="0">
              <a:buNone/>
              <a:defRPr sz="6914"/>
            </a:lvl7pPr>
            <a:lvl8pPr marL="10841821" indent="0">
              <a:buNone/>
              <a:defRPr sz="6914"/>
            </a:lvl8pPr>
            <a:lvl9pPr marL="1239064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8843" indent="0">
              <a:buNone/>
              <a:defRPr sz="4164"/>
            </a:lvl2pPr>
            <a:lvl3pPr marL="3097662" indent="0">
              <a:buNone/>
              <a:defRPr sz="3333"/>
            </a:lvl3pPr>
            <a:lvl4pPr marL="4646490" indent="0">
              <a:buNone/>
              <a:defRPr sz="3165"/>
            </a:lvl4pPr>
            <a:lvl5pPr marL="6195319" indent="0">
              <a:buNone/>
              <a:defRPr sz="3165"/>
            </a:lvl5pPr>
            <a:lvl6pPr marL="7744154" indent="0">
              <a:buNone/>
              <a:defRPr sz="3165"/>
            </a:lvl6pPr>
            <a:lvl7pPr marL="9292979" indent="0">
              <a:buNone/>
              <a:defRPr sz="3165"/>
            </a:lvl7pPr>
            <a:lvl8pPr marL="10841821" indent="0">
              <a:buNone/>
              <a:defRPr sz="3165"/>
            </a:lvl8pPr>
            <a:lvl9pPr marL="1239064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790" tIns="185855" rIns="371790" bIns="18585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790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483" indent="0">
              <a:buNone/>
              <a:defRPr sz="6082"/>
            </a:lvl2pPr>
            <a:lvl3pPr marL="3096943" indent="0">
              <a:buNone/>
              <a:defRPr sz="5248"/>
            </a:lvl3pPr>
            <a:lvl4pPr marL="4645407" indent="0">
              <a:buNone/>
              <a:defRPr sz="4833"/>
            </a:lvl4pPr>
            <a:lvl5pPr marL="6193878" indent="0">
              <a:buNone/>
              <a:defRPr sz="4833"/>
            </a:lvl5pPr>
            <a:lvl6pPr marL="7742348" indent="0">
              <a:buNone/>
              <a:defRPr sz="4833"/>
            </a:lvl6pPr>
            <a:lvl7pPr marL="9290814" indent="0">
              <a:buNone/>
              <a:defRPr sz="4833"/>
            </a:lvl7pPr>
            <a:lvl8pPr marL="10839291" indent="0">
              <a:buNone/>
              <a:defRPr sz="4833"/>
            </a:lvl8pPr>
            <a:lvl9pPr marL="1238774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8483" indent="0">
              <a:buNone/>
              <a:defRPr sz="6914" b="1"/>
            </a:lvl2pPr>
            <a:lvl3pPr marL="3096943" indent="0">
              <a:buNone/>
              <a:defRPr sz="6082" b="1"/>
            </a:lvl3pPr>
            <a:lvl4pPr marL="4645407" indent="0">
              <a:buNone/>
              <a:defRPr sz="5248" b="1"/>
            </a:lvl4pPr>
            <a:lvl5pPr marL="6193878" indent="0">
              <a:buNone/>
              <a:defRPr sz="5248" b="1"/>
            </a:lvl5pPr>
            <a:lvl6pPr marL="7742348" indent="0">
              <a:buNone/>
              <a:defRPr sz="5248" b="1"/>
            </a:lvl6pPr>
            <a:lvl7pPr marL="9290814" indent="0">
              <a:buNone/>
              <a:defRPr sz="5248" b="1"/>
            </a:lvl7pPr>
            <a:lvl8pPr marL="10839291" indent="0">
              <a:buNone/>
              <a:defRPr sz="5248" b="1"/>
            </a:lvl8pPr>
            <a:lvl9pPr marL="1238774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8483" indent="0">
              <a:buNone/>
              <a:defRPr sz="6914" b="1"/>
            </a:lvl2pPr>
            <a:lvl3pPr marL="3096943" indent="0">
              <a:buNone/>
              <a:defRPr sz="6082" b="1"/>
            </a:lvl3pPr>
            <a:lvl4pPr marL="4645407" indent="0">
              <a:buNone/>
              <a:defRPr sz="5248" b="1"/>
            </a:lvl4pPr>
            <a:lvl5pPr marL="6193878" indent="0">
              <a:buNone/>
              <a:defRPr sz="5248" b="1"/>
            </a:lvl5pPr>
            <a:lvl6pPr marL="7742348" indent="0">
              <a:buNone/>
              <a:defRPr sz="5248" b="1"/>
            </a:lvl6pPr>
            <a:lvl7pPr marL="9290814" indent="0">
              <a:buNone/>
              <a:defRPr sz="5248" b="1"/>
            </a:lvl7pPr>
            <a:lvl8pPr marL="10839291" indent="0">
              <a:buNone/>
              <a:defRPr sz="5248" b="1"/>
            </a:lvl8pPr>
            <a:lvl9pPr marL="1238774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368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8483" indent="0">
              <a:buNone/>
              <a:defRPr sz="4164"/>
            </a:lvl2pPr>
            <a:lvl3pPr marL="3096943" indent="0">
              <a:buNone/>
              <a:defRPr sz="3333"/>
            </a:lvl3pPr>
            <a:lvl4pPr marL="4645407" indent="0">
              <a:buNone/>
              <a:defRPr sz="3165"/>
            </a:lvl4pPr>
            <a:lvl5pPr marL="6193878" indent="0">
              <a:buNone/>
              <a:defRPr sz="3165"/>
            </a:lvl5pPr>
            <a:lvl6pPr marL="7742348" indent="0">
              <a:buNone/>
              <a:defRPr sz="3165"/>
            </a:lvl6pPr>
            <a:lvl7pPr marL="9290814" indent="0">
              <a:buNone/>
              <a:defRPr sz="3165"/>
            </a:lvl7pPr>
            <a:lvl8pPr marL="10839291" indent="0">
              <a:buNone/>
              <a:defRPr sz="3165"/>
            </a:lvl8pPr>
            <a:lvl9pPr marL="1238774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8483" indent="0">
              <a:buNone/>
              <a:defRPr sz="9412"/>
            </a:lvl2pPr>
            <a:lvl3pPr marL="3096943" indent="0">
              <a:buNone/>
              <a:defRPr sz="8331"/>
            </a:lvl3pPr>
            <a:lvl4pPr marL="4645407" indent="0">
              <a:buNone/>
              <a:defRPr sz="6914"/>
            </a:lvl4pPr>
            <a:lvl5pPr marL="6193878" indent="0">
              <a:buNone/>
              <a:defRPr sz="6914"/>
            </a:lvl5pPr>
            <a:lvl6pPr marL="7742348" indent="0">
              <a:buNone/>
              <a:defRPr sz="6914"/>
            </a:lvl6pPr>
            <a:lvl7pPr marL="9290814" indent="0">
              <a:buNone/>
              <a:defRPr sz="6914"/>
            </a:lvl7pPr>
            <a:lvl8pPr marL="10839291" indent="0">
              <a:buNone/>
              <a:defRPr sz="6914"/>
            </a:lvl8pPr>
            <a:lvl9pPr marL="1238774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8483" indent="0">
              <a:buNone/>
              <a:defRPr sz="4164"/>
            </a:lvl2pPr>
            <a:lvl3pPr marL="3096943" indent="0">
              <a:buNone/>
              <a:defRPr sz="3333"/>
            </a:lvl3pPr>
            <a:lvl4pPr marL="4645407" indent="0">
              <a:buNone/>
              <a:defRPr sz="3165"/>
            </a:lvl4pPr>
            <a:lvl5pPr marL="6193878" indent="0">
              <a:buNone/>
              <a:defRPr sz="3165"/>
            </a:lvl5pPr>
            <a:lvl6pPr marL="7742348" indent="0">
              <a:buNone/>
              <a:defRPr sz="3165"/>
            </a:lvl6pPr>
            <a:lvl7pPr marL="9290814" indent="0">
              <a:buNone/>
              <a:defRPr sz="3165"/>
            </a:lvl7pPr>
            <a:lvl8pPr marL="10839291" indent="0">
              <a:buNone/>
              <a:defRPr sz="3165"/>
            </a:lvl8pPr>
            <a:lvl9pPr marL="1238774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659" tIns="154799" rIns="309659" bIns="154799"/>
          <a:lstStyle/>
          <a:p>
            <a:pPr defTabSz="3095744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744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744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74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22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883" indent="0">
              <a:buNone/>
              <a:defRPr sz="6082"/>
            </a:lvl2pPr>
            <a:lvl3pPr marL="3095744" indent="0">
              <a:buNone/>
              <a:defRPr sz="5248"/>
            </a:lvl3pPr>
            <a:lvl4pPr marL="4643611" indent="0">
              <a:buNone/>
              <a:defRPr sz="4833"/>
            </a:lvl4pPr>
            <a:lvl5pPr marL="6191486" indent="0">
              <a:buNone/>
              <a:defRPr sz="4833"/>
            </a:lvl5pPr>
            <a:lvl6pPr marL="7739355" indent="0">
              <a:buNone/>
              <a:defRPr sz="4833"/>
            </a:lvl6pPr>
            <a:lvl7pPr marL="9287230" indent="0">
              <a:buNone/>
              <a:defRPr sz="4833"/>
            </a:lvl7pPr>
            <a:lvl8pPr marL="10835091" indent="0">
              <a:buNone/>
              <a:defRPr sz="4833"/>
            </a:lvl8pPr>
            <a:lvl9pPr marL="1238295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070" tIns="155529" rIns="311070" bIns="15552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7883" indent="0">
              <a:buNone/>
              <a:defRPr sz="6914" b="1"/>
            </a:lvl2pPr>
            <a:lvl3pPr marL="3095744" indent="0">
              <a:buNone/>
              <a:defRPr sz="6082" b="1"/>
            </a:lvl3pPr>
            <a:lvl4pPr marL="4643611" indent="0">
              <a:buNone/>
              <a:defRPr sz="5248" b="1"/>
            </a:lvl4pPr>
            <a:lvl5pPr marL="6191486" indent="0">
              <a:buNone/>
              <a:defRPr sz="5248" b="1"/>
            </a:lvl5pPr>
            <a:lvl6pPr marL="7739355" indent="0">
              <a:buNone/>
              <a:defRPr sz="5248" b="1"/>
            </a:lvl6pPr>
            <a:lvl7pPr marL="9287230" indent="0">
              <a:buNone/>
              <a:defRPr sz="5248" b="1"/>
            </a:lvl7pPr>
            <a:lvl8pPr marL="10835091" indent="0">
              <a:buNone/>
              <a:defRPr sz="5248" b="1"/>
            </a:lvl8pPr>
            <a:lvl9pPr marL="1238295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7883" indent="0">
              <a:buNone/>
              <a:defRPr sz="6914" b="1"/>
            </a:lvl2pPr>
            <a:lvl3pPr marL="3095744" indent="0">
              <a:buNone/>
              <a:defRPr sz="6082" b="1"/>
            </a:lvl3pPr>
            <a:lvl4pPr marL="4643611" indent="0">
              <a:buNone/>
              <a:defRPr sz="5248" b="1"/>
            </a:lvl4pPr>
            <a:lvl5pPr marL="6191486" indent="0">
              <a:buNone/>
              <a:defRPr sz="5248" b="1"/>
            </a:lvl5pPr>
            <a:lvl6pPr marL="7739355" indent="0">
              <a:buNone/>
              <a:defRPr sz="5248" b="1"/>
            </a:lvl6pPr>
            <a:lvl7pPr marL="9287230" indent="0">
              <a:buNone/>
              <a:defRPr sz="5248" b="1"/>
            </a:lvl7pPr>
            <a:lvl8pPr marL="10835091" indent="0">
              <a:buNone/>
              <a:defRPr sz="5248" b="1"/>
            </a:lvl8pPr>
            <a:lvl9pPr marL="1238295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09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883" indent="0">
              <a:buNone/>
              <a:defRPr sz="4164"/>
            </a:lvl2pPr>
            <a:lvl3pPr marL="3095744" indent="0">
              <a:buNone/>
              <a:defRPr sz="3333"/>
            </a:lvl3pPr>
            <a:lvl4pPr marL="4643611" indent="0">
              <a:buNone/>
              <a:defRPr sz="3165"/>
            </a:lvl4pPr>
            <a:lvl5pPr marL="6191486" indent="0">
              <a:buNone/>
              <a:defRPr sz="3165"/>
            </a:lvl5pPr>
            <a:lvl6pPr marL="7739355" indent="0">
              <a:buNone/>
              <a:defRPr sz="3165"/>
            </a:lvl6pPr>
            <a:lvl7pPr marL="9287230" indent="0">
              <a:buNone/>
              <a:defRPr sz="3165"/>
            </a:lvl7pPr>
            <a:lvl8pPr marL="10835091" indent="0">
              <a:buNone/>
              <a:defRPr sz="3165"/>
            </a:lvl8pPr>
            <a:lvl9pPr marL="1238295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7883" indent="0">
              <a:buNone/>
              <a:defRPr sz="9412"/>
            </a:lvl2pPr>
            <a:lvl3pPr marL="3095744" indent="0">
              <a:buNone/>
              <a:defRPr sz="8331"/>
            </a:lvl3pPr>
            <a:lvl4pPr marL="4643611" indent="0">
              <a:buNone/>
              <a:defRPr sz="6914"/>
            </a:lvl4pPr>
            <a:lvl5pPr marL="6191486" indent="0">
              <a:buNone/>
              <a:defRPr sz="6914"/>
            </a:lvl5pPr>
            <a:lvl6pPr marL="7739355" indent="0">
              <a:buNone/>
              <a:defRPr sz="6914"/>
            </a:lvl6pPr>
            <a:lvl7pPr marL="9287230" indent="0">
              <a:buNone/>
              <a:defRPr sz="6914"/>
            </a:lvl7pPr>
            <a:lvl8pPr marL="10835091" indent="0">
              <a:buNone/>
              <a:defRPr sz="6914"/>
            </a:lvl8pPr>
            <a:lvl9pPr marL="1238295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883" indent="0">
              <a:buNone/>
              <a:defRPr sz="4164"/>
            </a:lvl2pPr>
            <a:lvl3pPr marL="3095744" indent="0">
              <a:buNone/>
              <a:defRPr sz="3333"/>
            </a:lvl3pPr>
            <a:lvl4pPr marL="4643611" indent="0">
              <a:buNone/>
              <a:defRPr sz="3165"/>
            </a:lvl4pPr>
            <a:lvl5pPr marL="6191486" indent="0">
              <a:buNone/>
              <a:defRPr sz="3165"/>
            </a:lvl5pPr>
            <a:lvl6pPr marL="7739355" indent="0">
              <a:buNone/>
              <a:defRPr sz="3165"/>
            </a:lvl6pPr>
            <a:lvl7pPr marL="9287230" indent="0">
              <a:buNone/>
              <a:defRPr sz="3165"/>
            </a:lvl7pPr>
            <a:lvl8pPr marL="10835091" indent="0">
              <a:buNone/>
              <a:defRPr sz="3165"/>
            </a:lvl8pPr>
            <a:lvl9pPr marL="1238295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88" tIns="154761" rIns="309588" bIns="154761"/>
          <a:lstStyle/>
          <a:p>
            <a:pPr defTabSz="3095023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023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023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55" tIns="185738" rIns="371555" bIns="1857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02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35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523" indent="0">
              <a:buNone/>
              <a:defRPr sz="6082"/>
            </a:lvl2pPr>
            <a:lvl3pPr marL="3095023" indent="0">
              <a:buNone/>
              <a:defRPr sz="5248"/>
            </a:lvl3pPr>
            <a:lvl4pPr marL="4642527" indent="0">
              <a:buNone/>
              <a:defRPr sz="4833"/>
            </a:lvl4pPr>
            <a:lvl5pPr marL="6190043" indent="0">
              <a:buNone/>
              <a:defRPr sz="4833"/>
            </a:lvl5pPr>
            <a:lvl6pPr marL="7737552" indent="0">
              <a:buNone/>
              <a:defRPr sz="4833"/>
            </a:lvl6pPr>
            <a:lvl7pPr marL="9285062" indent="0">
              <a:buNone/>
              <a:defRPr sz="4833"/>
            </a:lvl7pPr>
            <a:lvl8pPr marL="10832564" indent="0">
              <a:buNone/>
              <a:defRPr sz="4833"/>
            </a:lvl8pPr>
            <a:lvl9pPr marL="1238007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7523" indent="0">
              <a:buNone/>
              <a:defRPr sz="6914" b="1"/>
            </a:lvl2pPr>
            <a:lvl3pPr marL="3095023" indent="0">
              <a:buNone/>
              <a:defRPr sz="6082" b="1"/>
            </a:lvl3pPr>
            <a:lvl4pPr marL="4642527" indent="0">
              <a:buNone/>
              <a:defRPr sz="5248" b="1"/>
            </a:lvl4pPr>
            <a:lvl5pPr marL="6190043" indent="0">
              <a:buNone/>
              <a:defRPr sz="5248" b="1"/>
            </a:lvl5pPr>
            <a:lvl6pPr marL="7737552" indent="0">
              <a:buNone/>
              <a:defRPr sz="5248" b="1"/>
            </a:lvl6pPr>
            <a:lvl7pPr marL="9285062" indent="0">
              <a:buNone/>
              <a:defRPr sz="5248" b="1"/>
            </a:lvl7pPr>
            <a:lvl8pPr marL="10832564" indent="0">
              <a:buNone/>
              <a:defRPr sz="5248" b="1"/>
            </a:lvl8pPr>
            <a:lvl9pPr marL="1238007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7523" indent="0">
              <a:buNone/>
              <a:defRPr sz="6914" b="1"/>
            </a:lvl2pPr>
            <a:lvl3pPr marL="3095023" indent="0">
              <a:buNone/>
              <a:defRPr sz="6082" b="1"/>
            </a:lvl3pPr>
            <a:lvl4pPr marL="4642527" indent="0">
              <a:buNone/>
              <a:defRPr sz="5248" b="1"/>
            </a:lvl4pPr>
            <a:lvl5pPr marL="6190043" indent="0">
              <a:buNone/>
              <a:defRPr sz="5248" b="1"/>
            </a:lvl5pPr>
            <a:lvl6pPr marL="7737552" indent="0">
              <a:buNone/>
              <a:defRPr sz="5248" b="1"/>
            </a:lvl6pPr>
            <a:lvl7pPr marL="9285062" indent="0">
              <a:buNone/>
              <a:defRPr sz="5248" b="1"/>
            </a:lvl7pPr>
            <a:lvl8pPr marL="10832564" indent="0">
              <a:buNone/>
              <a:defRPr sz="5248" b="1"/>
            </a:lvl8pPr>
            <a:lvl9pPr marL="1238007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23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523" indent="0">
              <a:buNone/>
              <a:defRPr sz="4164"/>
            </a:lvl2pPr>
            <a:lvl3pPr marL="3095023" indent="0">
              <a:buNone/>
              <a:defRPr sz="3333"/>
            </a:lvl3pPr>
            <a:lvl4pPr marL="4642527" indent="0">
              <a:buNone/>
              <a:defRPr sz="3165"/>
            </a:lvl4pPr>
            <a:lvl5pPr marL="6190043" indent="0">
              <a:buNone/>
              <a:defRPr sz="3165"/>
            </a:lvl5pPr>
            <a:lvl6pPr marL="7737552" indent="0">
              <a:buNone/>
              <a:defRPr sz="3165"/>
            </a:lvl6pPr>
            <a:lvl7pPr marL="9285062" indent="0">
              <a:buNone/>
              <a:defRPr sz="3165"/>
            </a:lvl7pPr>
            <a:lvl8pPr marL="10832564" indent="0">
              <a:buNone/>
              <a:defRPr sz="3165"/>
            </a:lvl8pPr>
            <a:lvl9pPr marL="1238007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7523" indent="0">
              <a:buNone/>
              <a:defRPr sz="9412"/>
            </a:lvl2pPr>
            <a:lvl3pPr marL="3095023" indent="0">
              <a:buNone/>
              <a:defRPr sz="8331"/>
            </a:lvl3pPr>
            <a:lvl4pPr marL="4642527" indent="0">
              <a:buNone/>
              <a:defRPr sz="6914"/>
            </a:lvl4pPr>
            <a:lvl5pPr marL="6190043" indent="0">
              <a:buNone/>
              <a:defRPr sz="6914"/>
            </a:lvl5pPr>
            <a:lvl6pPr marL="7737552" indent="0">
              <a:buNone/>
              <a:defRPr sz="6914"/>
            </a:lvl6pPr>
            <a:lvl7pPr marL="9285062" indent="0">
              <a:buNone/>
              <a:defRPr sz="6914"/>
            </a:lvl7pPr>
            <a:lvl8pPr marL="10832564" indent="0">
              <a:buNone/>
              <a:defRPr sz="6914"/>
            </a:lvl8pPr>
            <a:lvl9pPr marL="1238007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523" indent="0">
              <a:buNone/>
              <a:defRPr sz="4164"/>
            </a:lvl2pPr>
            <a:lvl3pPr marL="3095023" indent="0">
              <a:buNone/>
              <a:defRPr sz="3333"/>
            </a:lvl3pPr>
            <a:lvl4pPr marL="4642527" indent="0">
              <a:buNone/>
              <a:defRPr sz="3165"/>
            </a:lvl4pPr>
            <a:lvl5pPr marL="6190043" indent="0">
              <a:buNone/>
              <a:defRPr sz="3165"/>
            </a:lvl5pPr>
            <a:lvl6pPr marL="7737552" indent="0">
              <a:buNone/>
              <a:defRPr sz="3165"/>
            </a:lvl6pPr>
            <a:lvl7pPr marL="9285062" indent="0">
              <a:buNone/>
              <a:defRPr sz="3165"/>
            </a:lvl7pPr>
            <a:lvl8pPr marL="10832564" indent="0">
              <a:buNone/>
              <a:defRPr sz="3165"/>
            </a:lvl8pPr>
            <a:lvl9pPr marL="1238007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70" tIns="154750" rIns="309570" bIns="1547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46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987" indent="0">
              <a:buNone/>
              <a:defRPr sz="6082"/>
            </a:lvl2pPr>
            <a:lvl3pPr marL="3109968" indent="0">
              <a:buNone/>
              <a:defRPr sz="5248"/>
            </a:lvl3pPr>
            <a:lvl4pPr marL="4664946" indent="0">
              <a:buNone/>
              <a:defRPr sz="4833"/>
            </a:lvl4pPr>
            <a:lvl5pPr marL="6219936" indent="0">
              <a:buNone/>
              <a:defRPr sz="4833"/>
            </a:lvl5pPr>
            <a:lvl6pPr marL="7774912" indent="0">
              <a:buNone/>
              <a:defRPr sz="4833"/>
            </a:lvl6pPr>
            <a:lvl7pPr marL="9329901" indent="0">
              <a:buNone/>
              <a:defRPr sz="4833"/>
            </a:lvl7pPr>
            <a:lvl8pPr marL="10884886" indent="0">
              <a:buNone/>
              <a:defRPr sz="4833"/>
            </a:lvl8pPr>
            <a:lvl9pPr marL="1243986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35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399" indent="0">
              <a:buNone/>
              <a:defRPr sz="6082"/>
            </a:lvl2pPr>
            <a:lvl3pPr marL="3094776" indent="0">
              <a:buNone/>
              <a:defRPr sz="5248"/>
            </a:lvl3pPr>
            <a:lvl4pPr marL="4642161" indent="0">
              <a:buNone/>
              <a:defRPr sz="4833"/>
            </a:lvl4pPr>
            <a:lvl5pPr marL="6189545" indent="0">
              <a:buNone/>
              <a:defRPr sz="4833"/>
            </a:lvl5pPr>
            <a:lvl6pPr marL="7736937" indent="0">
              <a:buNone/>
              <a:defRPr sz="4833"/>
            </a:lvl6pPr>
            <a:lvl7pPr marL="9284316" indent="0">
              <a:buNone/>
              <a:defRPr sz="4833"/>
            </a:lvl7pPr>
            <a:lvl8pPr marL="10831716" indent="0">
              <a:buNone/>
              <a:defRPr sz="4833"/>
            </a:lvl8pPr>
            <a:lvl9pPr marL="1237908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7399" indent="0">
              <a:buNone/>
              <a:defRPr sz="6914" b="1"/>
            </a:lvl2pPr>
            <a:lvl3pPr marL="3094776" indent="0">
              <a:buNone/>
              <a:defRPr sz="6082" b="1"/>
            </a:lvl3pPr>
            <a:lvl4pPr marL="4642161" indent="0">
              <a:buNone/>
              <a:defRPr sz="5248" b="1"/>
            </a:lvl4pPr>
            <a:lvl5pPr marL="6189545" indent="0">
              <a:buNone/>
              <a:defRPr sz="5248" b="1"/>
            </a:lvl5pPr>
            <a:lvl6pPr marL="7736937" indent="0">
              <a:buNone/>
              <a:defRPr sz="5248" b="1"/>
            </a:lvl6pPr>
            <a:lvl7pPr marL="9284316" indent="0">
              <a:buNone/>
              <a:defRPr sz="5248" b="1"/>
            </a:lvl7pPr>
            <a:lvl8pPr marL="10831716" indent="0">
              <a:buNone/>
              <a:defRPr sz="5248" b="1"/>
            </a:lvl8pPr>
            <a:lvl9pPr marL="1237908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7399" indent="0">
              <a:buNone/>
              <a:defRPr sz="6914" b="1"/>
            </a:lvl2pPr>
            <a:lvl3pPr marL="3094776" indent="0">
              <a:buNone/>
              <a:defRPr sz="6082" b="1"/>
            </a:lvl3pPr>
            <a:lvl4pPr marL="4642161" indent="0">
              <a:buNone/>
              <a:defRPr sz="5248" b="1"/>
            </a:lvl4pPr>
            <a:lvl5pPr marL="6189545" indent="0">
              <a:buNone/>
              <a:defRPr sz="5248" b="1"/>
            </a:lvl5pPr>
            <a:lvl6pPr marL="7736937" indent="0">
              <a:buNone/>
              <a:defRPr sz="5248" b="1"/>
            </a:lvl6pPr>
            <a:lvl7pPr marL="9284316" indent="0">
              <a:buNone/>
              <a:defRPr sz="5248" b="1"/>
            </a:lvl7pPr>
            <a:lvl8pPr marL="10831716" indent="0">
              <a:buNone/>
              <a:defRPr sz="5248" b="1"/>
            </a:lvl8pPr>
            <a:lvl9pPr marL="1237908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23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399" indent="0">
              <a:buNone/>
              <a:defRPr sz="4164"/>
            </a:lvl2pPr>
            <a:lvl3pPr marL="3094776" indent="0">
              <a:buNone/>
              <a:defRPr sz="3333"/>
            </a:lvl3pPr>
            <a:lvl4pPr marL="4642161" indent="0">
              <a:buNone/>
              <a:defRPr sz="3165"/>
            </a:lvl4pPr>
            <a:lvl5pPr marL="6189545" indent="0">
              <a:buNone/>
              <a:defRPr sz="3165"/>
            </a:lvl5pPr>
            <a:lvl6pPr marL="7736937" indent="0">
              <a:buNone/>
              <a:defRPr sz="3165"/>
            </a:lvl6pPr>
            <a:lvl7pPr marL="9284316" indent="0">
              <a:buNone/>
              <a:defRPr sz="3165"/>
            </a:lvl7pPr>
            <a:lvl8pPr marL="10831716" indent="0">
              <a:buNone/>
              <a:defRPr sz="3165"/>
            </a:lvl8pPr>
            <a:lvl9pPr marL="1237908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7399" indent="0">
              <a:buNone/>
              <a:defRPr sz="9412"/>
            </a:lvl2pPr>
            <a:lvl3pPr marL="3094776" indent="0">
              <a:buNone/>
              <a:defRPr sz="8331"/>
            </a:lvl3pPr>
            <a:lvl4pPr marL="4642161" indent="0">
              <a:buNone/>
              <a:defRPr sz="6914"/>
            </a:lvl4pPr>
            <a:lvl5pPr marL="6189545" indent="0">
              <a:buNone/>
              <a:defRPr sz="6914"/>
            </a:lvl5pPr>
            <a:lvl6pPr marL="7736937" indent="0">
              <a:buNone/>
              <a:defRPr sz="6914"/>
            </a:lvl6pPr>
            <a:lvl7pPr marL="9284316" indent="0">
              <a:buNone/>
              <a:defRPr sz="6914"/>
            </a:lvl7pPr>
            <a:lvl8pPr marL="10831716" indent="0">
              <a:buNone/>
              <a:defRPr sz="6914"/>
            </a:lvl8pPr>
            <a:lvl9pPr marL="1237908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399" indent="0">
              <a:buNone/>
              <a:defRPr sz="4164"/>
            </a:lvl2pPr>
            <a:lvl3pPr marL="3094776" indent="0">
              <a:buNone/>
              <a:defRPr sz="3333"/>
            </a:lvl3pPr>
            <a:lvl4pPr marL="4642161" indent="0">
              <a:buNone/>
              <a:defRPr sz="3165"/>
            </a:lvl4pPr>
            <a:lvl5pPr marL="6189545" indent="0">
              <a:buNone/>
              <a:defRPr sz="3165"/>
            </a:lvl5pPr>
            <a:lvl6pPr marL="7736937" indent="0">
              <a:buNone/>
              <a:defRPr sz="3165"/>
            </a:lvl6pPr>
            <a:lvl7pPr marL="9284316" indent="0">
              <a:buNone/>
              <a:defRPr sz="3165"/>
            </a:lvl7pPr>
            <a:lvl8pPr marL="10831716" indent="0">
              <a:buNone/>
              <a:defRPr sz="3165"/>
            </a:lvl8pPr>
            <a:lvl9pPr marL="1237908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99" tIns="154713" rIns="309499" bIns="1547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59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040" indent="0">
              <a:buNone/>
              <a:defRPr sz="6082"/>
            </a:lvl2pPr>
            <a:lvl3pPr marL="3094052" indent="0">
              <a:buNone/>
              <a:defRPr sz="5248"/>
            </a:lvl3pPr>
            <a:lvl4pPr marL="4641078" indent="0">
              <a:buNone/>
              <a:defRPr sz="4833"/>
            </a:lvl4pPr>
            <a:lvl5pPr marL="6188100" indent="0">
              <a:buNone/>
              <a:defRPr sz="4833"/>
            </a:lvl5pPr>
            <a:lvl6pPr marL="7735129" indent="0">
              <a:buNone/>
              <a:defRPr sz="4833"/>
            </a:lvl6pPr>
            <a:lvl7pPr marL="9282156" indent="0">
              <a:buNone/>
              <a:defRPr sz="4833"/>
            </a:lvl7pPr>
            <a:lvl8pPr marL="10829189" indent="0">
              <a:buNone/>
              <a:defRPr sz="4833"/>
            </a:lvl8pPr>
            <a:lvl9pPr marL="1237619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7040" indent="0">
              <a:buNone/>
              <a:defRPr sz="6914" b="1"/>
            </a:lvl2pPr>
            <a:lvl3pPr marL="3094052" indent="0">
              <a:buNone/>
              <a:defRPr sz="6082" b="1"/>
            </a:lvl3pPr>
            <a:lvl4pPr marL="4641078" indent="0">
              <a:buNone/>
              <a:defRPr sz="5248" b="1"/>
            </a:lvl4pPr>
            <a:lvl5pPr marL="6188100" indent="0">
              <a:buNone/>
              <a:defRPr sz="5248" b="1"/>
            </a:lvl5pPr>
            <a:lvl6pPr marL="7735129" indent="0">
              <a:buNone/>
              <a:defRPr sz="5248" b="1"/>
            </a:lvl6pPr>
            <a:lvl7pPr marL="9282156" indent="0">
              <a:buNone/>
              <a:defRPr sz="5248" b="1"/>
            </a:lvl7pPr>
            <a:lvl8pPr marL="10829189" indent="0">
              <a:buNone/>
              <a:defRPr sz="5248" b="1"/>
            </a:lvl8pPr>
            <a:lvl9pPr marL="1237619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6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7040" indent="0">
              <a:buNone/>
              <a:defRPr sz="6914" b="1"/>
            </a:lvl2pPr>
            <a:lvl3pPr marL="3094052" indent="0">
              <a:buNone/>
              <a:defRPr sz="6082" b="1"/>
            </a:lvl3pPr>
            <a:lvl4pPr marL="4641078" indent="0">
              <a:buNone/>
              <a:defRPr sz="5248" b="1"/>
            </a:lvl4pPr>
            <a:lvl5pPr marL="6188100" indent="0">
              <a:buNone/>
              <a:defRPr sz="5248" b="1"/>
            </a:lvl5pPr>
            <a:lvl6pPr marL="7735129" indent="0">
              <a:buNone/>
              <a:defRPr sz="5248" b="1"/>
            </a:lvl6pPr>
            <a:lvl7pPr marL="9282156" indent="0">
              <a:buNone/>
              <a:defRPr sz="5248" b="1"/>
            </a:lvl7pPr>
            <a:lvl8pPr marL="10829189" indent="0">
              <a:buNone/>
              <a:defRPr sz="5248" b="1"/>
            </a:lvl8pPr>
            <a:lvl9pPr marL="1237619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6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1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4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1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040" indent="0">
              <a:buNone/>
              <a:defRPr sz="4164"/>
            </a:lvl2pPr>
            <a:lvl3pPr marL="3094052" indent="0">
              <a:buNone/>
              <a:defRPr sz="3333"/>
            </a:lvl3pPr>
            <a:lvl4pPr marL="4641078" indent="0">
              <a:buNone/>
              <a:defRPr sz="3165"/>
            </a:lvl4pPr>
            <a:lvl5pPr marL="6188100" indent="0">
              <a:buNone/>
              <a:defRPr sz="3165"/>
            </a:lvl5pPr>
            <a:lvl6pPr marL="7735129" indent="0">
              <a:buNone/>
              <a:defRPr sz="3165"/>
            </a:lvl6pPr>
            <a:lvl7pPr marL="9282156" indent="0">
              <a:buNone/>
              <a:defRPr sz="3165"/>
            </a:lvl7pPr>
            <a:lvl8pPr marL="10829189" indent="0">
              <a:buNone/>
              <a:defRPr sz="3165"/>
            </a:lvl8pPr>
            <a:lvl9pPr marL="1237619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7040" indent="0">
              <a:buNone/>
              <a:defRPr sz="9412"/>
            </a:lvl2pPr>
            <a:lvl3pPr marL="3094052" indent="0">
              <a:buNone/>
              <a:defRPr sz="8331"/>
            </a:lvl3pPr>
            <a:lvl4pPr marL="4641078" indent="0">
              <a:buNone/>
              <a:defRPr sz="6914"/>
            </a:lvl4pPr>
            <a:lvl5pPr marL="6188100" indent="0">
              <a:buNone/>
              <a:defRPr sz="6914"/>
            </a:lvl5pPr>
            <a:lvl6pPr marL="7735129" indent="0">
              <a:buNone/>
              <a:defRPr sz="6914"/>
            </a:lvl6pPr>
            <a:lvl7pPr marL="9282156" indent="0">
              <a:buNone/>
              <a:defRPr sz="6914"/>
            </a:lvl7pPr>
            <a:lvl8pPr marL="10829189" indent="0">
              <a:buNone/>
              <a:defRPr sz="6914"/>
            </a:lvl8pPr>
            <a:lvl9pPr marL="1237619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040" indent="0">
              <a:buNone/>
              <a:defRPr sz="4164"/>
            </a:lvl2pPr>
            <a:lvl3pPr marL="3094052" indent="0">
              <a:buNone/>
              <a:defRPr sz="3333"/>
            </a:lvl3pPr>
            <a:lvl4pPr marL="4641078" indent="0">
              <a:buNone/>
              <a:defRPr sz="3165"/>
            </a:lvl4pPr>
            <a:lvl5pPr marL="6188100" indent="0">
              <a:buNone/>
              <a:defRPr sz="3165"/>
            </a:lvl5pPr>
            <a:lvl6pPr marL="7735129" indent="0">
              <a:buNone/>
              <a:defRPr sz="3165"/>
            </a:lvl6pPr>
            <a:lvl7pPr marL="9282156" indent="0">
              <a:buNone/>
              <a:defRPr sz="3165"/>
            </a:lvl7pPr>
            <a:lvl8pPr marL="10829189" indent="0">
              <a:buNone/>
              <a:defRPr sz="3165"/>
            </a:lvl8pPr>
            <a:lvl9pPr marL="1237619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4987" indent="0">
              <a:buNone/>
              <a:defRPr sz="6914" b="1"/>
            </a:lvl2pPr>
            <a:lvl3pPr marL="3109968" indent="0">
              <a:buNone/>
              <a:defRPr sz="6082" b="1"/>
            </a:lvl3pPr>
            <a:lvl4pPr marL="4664946" indent="0">
              <a:buNone/>
              <a:defRPr sz="5248" b="1"/>
            </a:lvl4pPr>
            <a:lvl5pPr marL="6219936" indent="0">
              <a:buNone/>
              <a:defRPr sz="5248" b="1"/>
            </a:lvl5pPr>
            <a:lvl6pPr marL="7774912" indent="0">
              <a:buNone/>
              <a:defRPr sz="5248" b="1"/>
            </a:lvl6pPr>
            <a:lvl7pPr marL="9329901" indent="0">
              <a:buNone/>
              <a:defRPr sz="5248" b="1"/>
            </a:lvl7pPr>
            <a:lvl8pPr marL="10884886" indent="0">
              <a:buNone/>
              <a:defRPr sz="5248" b="1"/>
            </a:lvl8pPr>
            <a:lvl9pPr marL="1243986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4987" indent="0">
              <a:buNone/>
              <a:defRPr sz="6914" b="1"/>
            </a:lvl2pPr>
            <a:lvl3pPr marL="3109968" indent="0">
              <a:buNone/>
              <a:defRPr sz="6082" b="1"/>
            </a:lvl3pPr>
            <a:lvl4pPr marL="4664946" indent="0">
              <a:buNone/>
              <a:defRPr sz="5248" b="1"/>
            </a:lvl4pPr>
            <a:lvl5pPr marL="6219936" indent="0">
              <a:buNone/>
              <a:defRPr sz="5248" b="1"/>
            </a:lvl5pPr>
            <a:lvl6pPr marL="7774912" indent="0">
              <a:buNone/>
              <a:defRPr sz="5248" b="1"/>
            </a:lvl6pPr>
            <a:lvl7pPr marL="9329901" indent="0">
              <a:buNone/>
              <a:defRPr sz="5248" b="1"/>
            </a:lvl7pPr>
            <a:lvl8pPr marL="10884886" indent="0">
              <a:buNone/>
              <a:defRPr sz="5248" b="1"/>
            </a:lvl8pPr>
            <a:lvl9pPr marL="1243986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26" tIns="154675" rIns="309426" bIns="15467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884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680" indent="0">
              <a:buNone/>
              <a:defRPr sz="6082"/>
            </a:lvl2pPr>
            <a:lvl3pPr marL="3093332" indent="0">
              <a:buNone/>
              <a:defRPr sz="5248"/>
            </a:lvl3pPr>
            <a:lvl4pPr marL="4639994" indent="0">
              <a:buNone/>
              <a:defRPr sz="4833"/>
            </a:lvl4pPr>
            <a:lvl5pPr marL="6186657" indent="0">
              <a:buNone/>
              <a:defRPr sz="4833"/>
            </a:lvl5pPr>
            <a:lvl6pPr marL="7733327" indent="0">
              <a:buNone/>
              <a:defRPr sz="4833"/>
            </a:lvl6pPr>
            <a:lvl7pPr marL="9279986" indent="0">
              <a:buNone/>
              <a:defRPr sz="4833"/>
            </a:lvl7pPr>
            <a:lvl8pPr marL="10826665" indent="0">
              <a:buNone/>
              <a:defRPr sz="4833"/>
            </a:lvl8pPr>
            <a:lvl9pPr marL="1237331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6680" indent="0">
              <a:buNone/>
              <a:defRPr sz="6914" b="1"/>
            </a:lvl2pPr>
            <a:lvl3pPr marL="3093332" indent="0">
              <a:buNone/>
              <a:defRPr sz="6082" b="1"/>
            </a:lvl3pPr>
            <a:lvl4pPr marL="4639994" indent="0">
              <a:buNone/>
              <a:defRPr sz="5248" b="1"/>
            </a:lvl4pPr>
            <a:lvl5pPr marL="6186657" indent="0">
              <a:buNone/>
              <a:defRPr sz="5248" b="1"/>
            </a:lvl5pPr>
            <a:lvl6pPr marL="7733327" indent="0">
              <a:buNone/>
              <a:defRPr sz="5248" b="1"/>
            </a:lvl6pPr>
            <a:lvl7pPr marL="9279986" indent="0">
              <a:buNone/>
              <a:defRPr sz="5248" b="1"/>
            </a:lvl7pPr>
            <a:lvl8pPr marL="10826665" indent="0">
              <a:buNone/>
              <a:defRPr sz="5248" b="1"/>
            </a:lvl8pPr>
            <a:lvl9pPr marL="1237331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6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6680" indent="0">
              <a:buNone/>
              <a:defRPr sz="6914" b="1"/>
            </a:lvl2pPr>
            <a:lvl3pPr marL="3093332" indent="0">
              <a:buNone/>
              <a:defRPr sz="6082" b="1"/>
            </a:lvl3pPr>
            <a:lvl4pPr marL="4639994" indent="0">
              <a:buNone/>
              <a:defRPr sz="5248" b="1"/>
            </a:lvl4pPr>
            <a:lvl5pPr marL="6186657" indent="0">
              <a:buNone/>
              <a:defRPr sz="5248" b="1"/>
            </a:lvl5pPr>
            <a:lvl6pPr marL="7733327" indent="0">
              <a:buNone/>
              <a:defRPr sz="5248" b="1"/>
            </a:lvl6pPr>
            <a:lvl7pPr marL="9279986" indent="0">
              <a:buNone/>
              <a:defRPr sz="5248" b="1"/>
            </a:lvl7pPr>
            <a:lvl8pPr marL="10826665" indent="0">
              <a:buNone/>
              <a:defRPr sz="5248" b="1"/>
            </a:lvl8pPr>
            <a:lvl9pPr marL="1237331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6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6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6680" indent="0">
              <a:buNone/>
              <a:defRPr sz="4164"/>
            </a:lvl2pPr>
            <a:lvl3pPr marL="3093332" indent="0">
              <a:buNone/>
              <a:defRPr sz="3333"/>
            </a:lvl3pPr>
            <a:lvl4pPr marL="4639994" indent="0">
              <a:buNone/>
              <a:defRPr sz="3165"/>
            </a:lvl4pPr>
            <a:lvl5pPr marL="6186657" indent="0">
              <a:buNone/>
              <a:defRPr sz="3165"/>
            </a:lvl5pPr>
            <a:lvl6pPr marL="7733327" indent="0">
              <a:buNone/>
              <a:defRPr sz="3165"/>
            </a:lvl6pPr>
            <a:lvl7pPr marL="9279986" indent="0">
              <a:buNone/>
              <a:defRPr sz="3165"/>
            </a:lvl7pPr>
            <a:lvl8pPr marL="10826665" indent="0">
              <a:buNone/>
              <a:defRPr sz="3165"/>
            </a:lvl8pPr>
            <a:lvl9pPr marL="1237331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6680" indent="0">
              <a:buNone/>
              <a:defRPr sz="9412"/>
            </a:lvl2pPr>
            <a:lvl3pPr marL="3093332" indent="0">
              <a:buNone/>
              <a:defRPr sz="8331"/>
            </a:lvl3pPr>
            <a:lvl4pPr marL="4639994" indent="0">
              <a:buNone/>
              <a:defRPr sz="6914"/>
            </a:lvl4pPr>
            <a:lvl5pPr marL="6186657" indent="0">
              <a:buNone/>
              <a:defRPr sz="6914"/>
            </a:lvl5pPr>
            <a:lvl6pPr marL="7733327" indent="0">
              <a:buNone/>
              <a:defRPr sz="6914"/>
            </a:lvl6pPr>
            <a:lvl7pPr marL="9279986" indent="0">
              <a:buNone/>
              <a:defRPr sz="6914"/>
            </a:lvl7pPr>
            <a:lvl8pPr marL="10826665" indent="0">
              <a:buNone/>
              <a:defRPr sz="6914"/>
            </a:lvl8pPr>
            <a:lvl9pPr marL="1237331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6680" indent="0">
              <a:buNone/>
              <a:defRPr sz="4164"/>
            </a:lvl2pPr>
            <a:lvl3pPr marL="3093332" indent="0">
              <a:buNone/>
              <a:defRPr sz="3333"/>
            </a:lvl3pPr>
            <a:lvl4pPr marL="4639994" indent="0">
              <a:buNone/>
              <a:defRPr sz="3165"/>
            </a:lvl4pPr>
            <a:lvl5pPr marL="6186657" indent="0">
              <a:buNone/>
              <a:defRPr sz="3165"/>
            </a:lvl5pPr>
            <a:lvl6pPr marL="7733327" indent="0">
              <a:buNone/>
              <a:defRPr sz="3165"/>
            </a:lvl6pPr>
            <a:lvl7pPr marL="9279986" indent="0">
              <a:buNone/>
              <a:defRPr sz="3165"/>
            </a:lvl7pPr>
            <a:lvl8pPr marL="10826665" indent="0">
              <a:buNone/>
              <a:defRPr sz="3165"/>
            </a:lvl8pPr>
            <a:lvl9pPr marL="1237331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357" tIns="154636" rIns="309357" bIns="15463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278" tIns="185588" rIns="371278" bIns="1855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04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317" indent="0">
              <a:buNone/>
              <a:defRPr sz="6082"/>
            </a:lvl2pPr>
            <a:lvl3pPr marL="3092610" indent="0">
              <a:buNone/>
              <a:defRPr sz="5248"/>
            </a:lvl3pPr>
            <a:lvl4pPr marL="4638912" indent="0">
              <a:buNone/>
              <a:defRPr sz="4833"/>
            </a:lvl4pPr>
            <a:lvl5pPr marL="6185216" indent="0">
              <a:buNone/>
              <a:defRPr sz="4833"/>
            </a:lvl5pPr>
            <a:lvl6pPr marL="7731523" indent="0">
              <a:buNone/>
              <a:defRPr sz="4833"/>
            </a:lvl6pPr>
            <a:lvl7pPr marL="9277827" indent="0">
              <a:buNone/>
              <a:defRPr sz="4833"/>
            </a:lvl7pPr>
            <a:lvl8pPr marL="10824138" indent="0">
              <a:buNone/>
              <a:defRPr sz="4833"/>
            </a:lvl8pPr>
            <a:lvl9pPr marL="1237043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6317" indent="0">
              <a:buNone/>
              <a:defRPr sz="6914" b="1"/>
            </a:lvl2pPr>
            <a:lvl3pPr marL="3092610" indent="0">
              <a:buNone/>
              <a:defRPr sz="6082" b="1"/>
            </a:lvl3pPr>
            <a:lvl4pPr marL="4638912" indent="0">
              <a:buNone/>
              <a:defRPr sz="5248" b="1"/>
            </a:lvl4pPr>
            <a:lvl5pPr marL="6185216" indent="0">
              <a:buNone/>
              <a:defRPr sz="5248" b="1"/>
            </a:lvl5pPr>
            <a:lvl6pPr marL="7731523" indent="0">
              <a:buNone/>
              <a:defRPr sz="5248" b="1"/>
            </a:lvl6pPr>
            <a:lvl7pPr marL="9277827" indent="0">
              <a:buNone/>
              <a:defRPr sz="5248" b="1"/>
            </a:lvl7pPr>
            <a:lvl8pPr marL="10824138" indent="0">
              <a:buNone/>
              <a:defRPr sz="5248" b="1"/>
            </a:lvl8pPr>
            <a:lvl9pPr marL="12370431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6317" indent="0">
              <a:buNone/>
              <a:defRPr sz="6914" b="1"/>
            </a:lvl2pPr>
            <a:lvl3pPr marL="3092610" indent="0">
              <a:buNone/>
              <a:defRPr sz="6082" b="1"/>
            </a:lvl3pPr>
            <a:lvl4pPr marL="4638912" indent="0">
              <a:buNone/>
              <a:defRPr sz="5248" b="1"/>
            </a:lvl4pPr>
            <a:lvl5pPr marL="6185216" indent="0">
              <a:buNone/>
              <a:defRPr sz="5248" b="1"/>
            </a:lvl5pPr>
            <a:lvl6pPr marL="7731523" indent="0">
              <a:buNone/>
              <a:defRPr sz="5248" b="1"/>
            </a:lvl6pPr>
            <a:lvl7pPr marL="9277827" indent="0">
              <a:buNone/>
              <a:defRPr sz="5248" b="1"/>
            </a:lvl7pPr>
            <a:lvl8pPr marL="10824138" indent="0">
              <a:buNone/>
              <a:defRPr sz="5248" b="1"/>
            </a:lvl8pPr>
            <a:lvl9pPr marL="12370431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481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6317" indent="0">
              <a:buNone/>
              <a:defRPr sz="4164"/>
            </a:lvl2pPr>
            <a:lvl3pPr marL="3092610" indent="0">
              <a:buNone/>
              <a:defRPr sz="3333"/>
            </a:lvl3pPr>
            <a:lvl4pPr marL="4638912" indent="0">
              <a:buNone/>
              <a:defRPr sz="3165"/>
            </a:lvl4pPr>
            <a:lvl5pPr marL="6185216" indent="0">
              <a:buNone/>
              <a:defRPr sz="3165"/>
            </a:lvl5pPr>
            <a:lvl6pPr marL="7731523" indent="0">
              <a:buNone/>
              <a:defRPr sz="3165"/>
            </a:lvl6pPr>
            <a:lvl7pPr marL="9277827" indent="0">
              <a:buNone/>
              <a:defRPr sz="3165"/>
            </a:lvl7pPr>
            <a:lvl8pPr marL="10824138" indent="0">
              <a:buNone/>
              <a:defRPr sz="3165"/>
            </a:lvl8pPr>
            <a:lvl9pPr marL="12370431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376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6438" indent="0">
              <a:buNone/>
              <a:defRPr sz="6082"/>
            </a:lvl2pPr>
            <a:lvl3pPr marL="3112869" indent="0">
              <a:buNone/>
              <a:defRPr sz="5248"/>
            </a:lvl3pPr>
            <a:lvl4pPr marL="4669307" indent="0">
              <a:buNone/>
              <a:defRPr sz="4833"/>
            </a:lvl4pPr>
            <a:lvl5pPr marL="6225736" indent="0">
              <a:buNone/>
              <a:defRPr sz="4833"/>
            </a:lvl5pPr>
            <a:lvl6pPr marL="7782175" indent="0">
              <a:buNone/>
              <a:defRPr sz="4833"/>
            </a:lvl6pPr>
            <a:lvl7pPr marL="9338609" indent="0">
              <a:buNone/>
              <a:defRPr sz="4833"/>
            </a:lvl7pPr>
            <a:lvl8pPr marL="10895044" indent="0">
              <a:buNone/>
              <a:defRPr sz="4833"/>
            </a:lvl8pPr>
            <a:lvl9pPr marL="1245147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6317" indent="0">
              <a:buNone/>
              <a:defRPr sz="9412"/>
            </a:lvl2pPr>
            <a:lvl3pPr marL="3092610" indent="0">
              <a:buNone/>
              <a:defRPr sz="8331"/>
            </a:lvl3pPr>
            <a:lvl4pPr marL="4638912" indent="0">
              <a:buNone/>
              <a:defRPr sz="6914"/>
            </a:lvl4pPr>
            <a:lvl5pPr marL="6185216" indent="0">
              <a:buNone/>
              <a:defRPr sz="6914"/>
            </a:lvl5pPr>
            <a:lvl6pPr marL="7731523" indent="0">
              <a:buNone/>
              <a:defRPr sz="6914"/>
            </a:lvl6pPr>
            <a:lvl7pPr marL="9277827" indent="0">
              <a:buNone/>
              <a:defRPr sz="6914"/>
            </a:lvl7pPr>
            <a:lvl8pPr marL="10824138" indent="0">
              <a:buNone/>
              <a:defRPr sz="6914"/>
            </a:lvl8pPr>
            <a:lvl9pPr marL="1237043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6317" indent="0">
              <a:buNone/>
              <a:defRPr sz="4164"/>
            </a:lvl2pPr>
            <a:lvl3pPr marL="3092610" indent="0">
              <a:buNone/>
              <a:defRPr sz="3333"/>
            </a:lvl3pPr>
            <a:lvl4pPr marL="4638912" indent="0">
              <a:buNone/>
              <a:defRPr sz="3165"/>
            </a:lvl4pPr>
            <a:lvl5pPr marL="6185216" indent="0">
              <a:buNone/>
              <a:defRPr sz="3165"/>
            </a:lvl5pPr>
            <a:lvl6pPr marL="7731523" indent="0">
              <a:buNone/>
              <a:defRPr sz="3165"/>
            </a:lvl6pPr>
            <a:lvl7pPr marL="9277827" indent="0">
              <a:buNone/>
              <a:defRPr sz="3165"/>
            </a:lvl7pPr>
            <a:lvl8pPr marL="10824138" indent="0">
              <a:buNone/>
              <a:defRPr sz="3165"/>
            </a:lvl8pPr>
            <a:lvl9pPr marL="12370431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9510486"/>
            <a:ext cx="24483061" cy="9173025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3299087"/>
            <a:ext cx="20162521" cy="1093630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545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9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37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82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28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74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19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65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09232" tIns="154574" rIns="309232" bIns="154574"/>
          <a:lstStyle/>
          <a:p>
            <a:pPr defTabSz="3091414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09232" tIns="154574" rIns="309232" bIns="154574"/>
          <a:lstStyle/>
          <a:p>
            <a:pPr defTabSz="3091414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083363"/>
            <a:ext cx="25923241" cy="31382438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40041033"/>
            <a:ext cx="6720840" cy="2278395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8" y="6646976"/>
            <a:ext cx="25923241" cy="991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34"/>
            <a:ext cx="24483061" cy="8499410"/>
          </a:xfrm>
        </p:spPr>
        <p:txBody>
          <a:bodyPr anchor="t"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571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91414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3pPr>
            <a:lvl4pPr marL="463711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8282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2852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7423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81993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6564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5718" indent="0">
              <a:buNone/>
              <a:defRPr sz="6914" b="1"/>
            </a:lvl2pPr>
            <a:lvl3pPr marL="3091414" indent="0">
              <a:buNone/>
              <a:defRPr sz="6082" b="1"/>
            </a:lvl3pPr>
            <a:lvl4pPr marL="4637117" indent="0">
              <a:buNone/>
              <a:defRPr sz="5248" b="1"/>
            </a:lvl4pPr>
            <a:lvl5pPr marL="6182825" indent="0">
              <a:buNone/>
              <a:defRPr sz="5248" b="1"/>
            </a:lvl5pPr>
            <a:lvl6pPr marL="7728529" indent="0">
              <a:buNone/>
              <a:defRPr sz="5248" b="1"/>
            </a:lvl6pPr>
            <a:lvl7pPr marL="9274238" indent="0">
              <a:buNone/>
              <a:defRPr sz="5248" b="1"/>
            </a:lvl7pPr>
            <a:lvl8pPr marL="10819938" indent="0">
              <a:buNone/>
              <a:defRPr sz="5248" b="1"/>
            </a:lvl8pPr>
            <a:lvl9pPr marL="1236564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5718" indent="0">
              <a:buNone/>
              <a:defRPr sz="6914" b="1"/>
            </a:lvl2pPr>
            <a:lvl3pPr marL="3091414" indent="0">
              <a:buNone/>
              <a:defRPr sz="6082" b="1"/>
            </a:lvl3pPr>
            <a:lvl4pPr marL="4637117" indent="0">
              <a:buNone/>
              <a:defRPr sz="5248" b="1"/>
            </a:lvl4pPr>
            <a:lvl5pPr marL="6182825" indent="0">
              <a:buNone/>
              <a:defRPr sz="5248" b="1"/>
            </a:lvl5pPr>
            <a:lvl6pPr marL="7728529" indent="0">
              <a:buNone/>
              <a:defRPr sz="5248" b="1"/>
            </a:lvl6pPr>
            <a:lvl7pPr marL="9274238" indent="0">
              <a:buNone/>
              <a:defRPr sz="5248" b="1"/>
            </a:lvl7pPr>
            <a:lvl8pPr marL="10819938" indent="0">
              <a:buNone/>
              <a:defRPr sz="5248" b="1"/>
            </a:lvl8pPr>
            <a:lvl9pPr marL="1236564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38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4987" indent="0">
              <a:buNone/>
              <a:defRPr sz="4164"/>
            </a:lvl2pPr>
            <a:lvl3pPr marL="3109968" indent="0">
              <a:buNone/>
              <a:defRPr sz="3333"/>
            </a:lvl3pPr>
            <a:lvl4pPr marL="4664946" indent="0">
              <a:buNone/>
              <a:defRPr sz="3165"/>
            </a:lvl4pPr>
            <a:lvl5pPr marL="6219936" indent="0">
              <a:buNone/>
              <a:defRPr sz="3165"/>
            </a:lvl5pPr>
            <a:lvl6pPr marL="7774912" indent="0">
              <a:buNone/>
              <a:defRPr sz="3165"/>
            </a:lvl6pPr>
            <a:lvl7pPr marL="9329901" indent="0">
              <a:buNone/>
              <a:defRPr sz="3165"/>
            </a:lvl7pPr>
            <a:lvl8pPr marL="10884886" indent="0">
              <a:buNone/>
              <a:defRPr sz="3165"/>
            </a:lvl8pPr>
            <a:lvl9pPr marL="1243986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0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16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0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5718" indent="0">
              <a:buNone/>
              <a:defRPr sz="4164"/>
            </a:lvl2pPr>
            <a:lvl3pPr marL="3091414" indent="0">
              <a:buNone/>
              <a:defRPr sz="3333"/>
            </a:lvl3pPr>
            <a:lvl4pPr marL="4637117" indent="0">
              <a:buNone/>
              <a:defRPr sz="3165"/>
            </a:lvl4pPr>
            <a:lvl5pPr marL="6182825" indent="0">
              <a:buNone/>
              <a:defRPr sz="3165"/>
            </a:lvl5pPr>
            <a:lvl6pPr marL="7728529" indent="0">
              <a:buNone/>
              <a:defRPr sz="3165"/>
            </a:lvl6pPr>
            <a:lvl7pPr marL="9274238" indent="0">
              <a:buNone/>
              <a:defRPr sz="3165"/>
            </a:lvl7pPr>
            <a:lvl8pPr marL="10819938" indent="0">
              <a:buNone/>
              <a:defRPr sz="3165"/>
            </a:lvl8pPr>
            <a:lvl9pPr marL="1236564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5718" indent="0">
              <a:buNone/>
              <a:defRPr sz="9412"/>
            </a:lvl2pPr>
            <a:lvl3pPr marL="3091414" indent="0">
              <a:buNone/>
              <a:defRPr sz="8331"/>
            </a:lvl3pPr>
            <a:lvl4pPr marL="4637117" indent="0">
              <a:buNone/>
              <a:defRPr sz="6914"/>
            </a:lvl4pPr>
            <a:lvl5pPr marL="6182825" indent="0">
              <a:buNone/>
              <a:defRPr sz="6914"/>
            </a:lvl5pPr>
            <a:lvl6pPr marL="7728529" indent="0">
              <a:buNone/>
              <a:defRPr sz="6914"/>
            </a:lvl6pPr>
            <a:lvl7pPr marL="9274238" indent="0">
              <a:buNone/>
              <a:defRPr sz="6914"/>
            </a:lvl7pPr>
            <a:lvl8pPr marL="10819938" indent="0">
              <a:buNone/>
              <a:defRPr sz="6914"/>
            </a:lvl8pPr>
            <a:lvl9pPr marL="1236564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5718" indent="0">
              <a:buNone/>
              <a:defRPr sz="4164"/>
            </a:lvl2pPr>
            <a:lvl3pPr marL="3091414" indent="0">
              <a:buNone/>
              <a:defRPr sz="3333"/>
            </a:lvl3pPr>
            <a:lvl4pPr marL="4637117" indent="0">
              <a:buNone/>
              <a:defRPr sz="3165"/>
            </a:lvl4pPr>
            <a:lvl5pPr marL="6182825" indent="0">
              <a:buNone/>
              <a:defRPr sz="3165"/>
            </a:lvl5pPr>
            <a:lvl6pPr marL="7728529" indent="0">
              <a:buNone/>
              <a:defRPr sz="3165"/>
            </a:lvl6pPr>
            <a:lvl7pPr marL="9274238" indent="0">
              <a:buNone/>
              <a:defRPr sz="3165"/>
            </a:lvl7pPr>
            <a:lvl8pPr marL="10819938" indent="0">
              <a:buNone/>
              <a:defRPr sz="3165"/>
            </a:lvl8pPr>
            <a:lvl9pPr marL="1236564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29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29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209" tIns="154563" rIns="309209" bIns="1545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34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596" indent="0">
              <a:buNone/>
              <a:defRPr sz="6082"/>
            </a:lvl2pPr>
            <a:lvl3pPr marL="3091168" indent="0">
              <a:buNone/>
              <a:defRPr sz="5248"/>
            </a:lvl3pPr>
            <a:lvl4pPr marL="4636744" indent="0">
              <a:buNone/>
              <a:defRPr sz="4833"/>
            </a:lvl4pPr>
            <a:lvl5pPr marL="6182330" indent="0">
              <a:buNone/>
              <a:defRPr sz="4833"/>
            </a:lvl5pPr>
            <a:lvl6pPr marL="7727918" indent="0">
              <a:buNone/>
              <a:defRPr sz="4833"/>
            </a:lvl6pPr>
            <a:lvl7pPr marL="9273491" indent="0">
              <a:buNone/>
              <a:defRPr sz="4833"/>
            </a:lvl7pPr>
            <a:lvl8pPr marL="10819088" indent="0">
              <a:buNone/>
              <a:defRPr sz="4833"/>
            </a:lvl8pPr>
            <a:lvl9pPr marL="1236466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5596" indent="0">
              <a:buNone/>
              <a:defRPr sz="6914" b="1"/>
            </a:lvl2pPr>
            <a:lvl3pPr marL="3091168" indent="0">
              <a:buNone/>
              <a:defRPr sz="6082" b="1"/>
            </a:lvl3pPr>
            <a:lvl4pPr marL="4636744" indent="0">
              <a:buNone/>
              <a:defRPr sz="5248" b="1"/>
            </a:lvl4pPr>
            <a:lvl5pPr marL="6182330" indent="0">
              <a:buNone/>
              <a:defRPr sz="5248" b="1"/>
            </a:lvl5pPr>
            <a:lvl6pPr marL="7727918" indent="0">
              <a:buNone/>
              <a:defRPr sz="5248" b="1"/>
            </a:lvl6pPr>
            <a:lvl7pPr marL="9273491" indent="0">
              <a:buNone/>
              <a:defRPr sz="5248" b="1"/>
            </a:lvl7pPr>
            <a:lvl8pPr marL="10819088" indent="0">
              <a:buNone/>
              <a:defRPr sz="5248" b="1"/>
            </a:lvl8pPr>
            <a:lvl9pPr marL="1236466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5596" indent="0">
              <a:buNone/>
              <a:defRPr sz="6914" b="1"/>
            </a:lvl2pPr>
            <a:lvl3pPr marL="3091168" indent="0">
              <a:buNone/>
              <a:defRPr sz="6082" b="1"/>
            </a:lvl3pPr>
            <a:lvl4pPr marL="4636744" indent="0">
              <a:buNone/>
              <a:defRPr sz="5248" b="1"/>
            </a:lvl4pPr>
            <a:lvl5pPr marL="6182330" indent="0">
              <a:buNone/>
              <a:defRPr sz="5248" b="1"/>
            </a:lvl5pPr>
            <a:lvl6pPr marL="7727918" indent="0">
              <a:buNone/>
              <a:defRPr sz="5248" b="1"/>
            </a:lvl6pPr>
            <a:lvl7pPr marL="9273491" indent="0">
              <a:buNone/>
              <a:defRPr sz="5248" b="1"/>
            </a:lvl7pPr>
            <a:lvl8pPr marL="10819088" indent="0">
              <a:buNone/>
              <a:defRPr sz="5248" b="1"/>
            </a:lvl8pPr>
            <a:lvl9pPr marL="1236466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4987" indent="0">
              <a:buNone/>
              <a:defRPr sz="9412"/>
            </a:lvl2pPr>
            <a:lvl3pPr marL="3109968" indent="0">
              <a:buNone/>
              <a:defRPr sz="8331"/>
            </a:lvl3pPr>
            <a:lvl4pPr marL="4664946" indent="0">
              <a:buNone/>
              <a:defRPr sz="6914"/>
            </a:lvl4pPr>
            <a:lvl5pPr marL="6219936" indent="0">
              <a:buNone/>
              <a:defRPr sz="6914"/>
            </a:lvl5pPr>
            <a:lvl6pPr marL="7774912" indent="0">
              <a:buNone/>
              <a:defRPr sz="6914"/>
            </a:lvl6pPr>
            <a:lvl7pPr marL="9329901" indent="0">
              <a:buNone/>
              <a:defRPr sz="6914"/>
            </a:lvl7pPr>
            <a:lvl8pPr marL="10884886" indent="0">
              <a:buNone/>
              <a:defRPr sz="6914"/>
            </a:lvl8pPr>
            <a:lvl9pPr marL="1243986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4987" indent="0">
              <a:buNone/>
              <a:defRPr sz="4164"/>
            </a:lvl2pPr>
            <a:lvl3pPr marL="3109968" indent="0">
              <a:buNone/>
              <a:defRPr sz="3333"/>
            </a:lvl3pPr>
            <a:lvl4pPr marL="4664946" indent="0">
              <a:buNone/>
              <a:defRPr sz="3165"/>
            </a:lvl4pPr>
            <a:lvl5pPr marL="6219936" indent="0">
              <a:buNone/>
              <a:defRPr sz="3165"/>
            </a:lvl5pPr>
            <a:lvl6pPr marL="7774912" indent="0">
              <a:buNone/>
              <a:defRPr sz="3165"/>
            </a:lvl6pPr>
            <a:lvl7pPr marL="9329901" indent="0">
              <a:buNone/>
              <a:defRPr sz="3165"/>
            </a:lvl7pPr>
            <a:lvl8pPr marL="10884886" indent="0">
              <a:buNone/>
              <a:defRPr sz="3165"/>
            </a:lvl8pPr>
            <a:lvl9pPr marL="1243986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0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16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0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5596" indent="0">
              <a:buNone/>
              <a:defRPr sz="4164"/>
            </a:lvl2pPr>
            <a:lvl3pPr marL="3091168" indent="0">
              <a:buNone/>
              <a:defRPr sz="3333"/>
            </a:lvl3pPr>
            <a:lvl4pPr marL="4636744" indent="0">
              <a:buNone/>
              <a:defRPr sz="3165"/>
            </a:lvl4pPr>
            <a:lvl5pPr marL="6182330" indent="0">
              <a:buNone/>
              <a:defRPr sz="3165"/>
            </a:lvl5pPr>
            <a:lvl6pPr marL="7727918" indent="0">
              <a:buNone/>
              <a:defRPr sz="3165"/>
            </a:lvl6pPr>
            <a:lvl7pPr marL="9273491" indent="0">
              <a:buNone/>
              <a:defRPr sz="3165"/>
            </a:lvl7pPr>
            <a:lvl8pPr marL="10819088" indent="0">
              <a:buNone/>
              <a:defRPr sz="3165"/>
            </a:lvl8pPr>
            <a:lvl9pPr marL="1236466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5596" indent="0">
              <a:buNone/>
              <a:defRPr sz="9412"/>
            </a:lvl2pPr>
            <a:lvl3pPr marL="3091168" indent="0">
              <a:buNone/>
              <a:defRPr sz="8331"/>
            </a:lvl3pPr>
            <a:lvl4pPr marL="4636744" indent="0">
              <a:buNone/>
              <a:defRPr sz="6914"/>
            </a:lvl4pPr>
            <a:lvl5pPr marL="6182330" indent="0">
              <a:buNone/>
              <a:defRPr sz="6914"/>
            </a:lvl5pPr>
            <a:lvl6pPr marL="7727918" indent="0">
              <a:buNone/>
              <a:defRPr sz="6914"/>
            </a:lvl6pPr>
            <a:lvl7pPr marL="9273491" indent="0">
              <a:buNone/>
              <a:defRPr sz="6914"/>
            </a:lvl7pPr>
            <a:lvl8pPr marL="10819088" indent="0">
              <a:buNone/>
              <a:defRPr sz="6914"/>
            </a:lvl8pPr>
            <a:lvl9pPr marL="1236466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5596" indent="0">
              <a:buNone/>
              <a:defRPr sz="4164"/>
            </a:lvl2pPr>
            <a:lvl3pPr marL="3091168" indent="0">
              <a:buNone/>
              <a:defRPr sz="3333"/>
            </a:lvl3pPr>
            <a:lvl4pPr marL="4636744" indent="0">
              <a:buNone/>
              <a:defRPr sz="3165"/>
            </a:lvl4pPr>
            <a:lvl5pPr marL="6182330" indent="0">
              <a:buNone/>
              <a:defRPr sz="3165"/>
            </a:lvl5pPr>
            <a:lvl6pPr marL="7727918" indent="0">
              <a:buNone/>
              <a:defRPr sz="3165"/>
            </a:lvl6pPr>
            <a:lvl7pPr marL="9273491" indent="0">
              <a:buNone/>
              <a:defRPr sz="3165"/>
            </a:lvl7pPr>
            <a:lvl8pPr marL="10819088" indent="0">
              <a:buNone/>
              <a:defRPr sz="3165"/>
            </a:lvl8pPr>
            <a:lvl9pPr marL="1236466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142" tIns="154525" rIns="309142" bIns="15452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5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237" indent="0">
              <a:buNone/>
              <a:defRPr sz="6082"/>
            </a:lvl2pPr>
            <a:lvl3pPr marL="3090445" indent="0">
              <a:buNone/>
              <a:defRPr sz="5248"/>
            </a:lvl3pPr>
            <a:lvl4pPr marL="4635665" indent="0">
              <a:buNone/>
              <a:defRPr sz="4833"/>
            </a:lvl4pPr>
            <a:lvl5pPr marL="6180888" indent="0">
              <a:buNone/>
              <a:defRPr sz="4833"/>
            </a:lvl5pPr>
            <a:lvl6pPr marL="7726114" indent="0">
              <a:buNone/>
              <a:defRPr sz="4833"/>
            </a:lvl6pPr>
            <a:lvl7pPr marL="9271333" indent="0">
              <a:buNone/>
              <a:defRPr sz="4833"/>
            </a:lvl7pPr>
            <a:lvl8pPr marL="10816565" indent="0">
              <a:buNone/>
              <a:defRPr sz="4833"/>
            </a:lvl8pPr>
            <a:lvl9pPr marL="123617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5237" indent="0">
              <a:buNone/>
              <a:defRPr sz="6914" b="1"/>
            </a:lvl2pPr>
            <a:lvl3pPr marL="3090445" indent="0">
              <a:buNone/>
              <a:defRPr sz="6082" b="1"/>
            </a:lvl3pPr>
            <a:lvl4pPr marL="4635665" indent="0">
              <a:buNone/>
              <a:defRPr sz="5248" b="1"/>
            </a:lvl4pPr>
            <a:lvl5pPr marL="6180888" indent="0">
              <a:buNone/>
              <a:defRPr sz="5248" b="1"/>
            </a:lvl5pPr>
            <a:lvl6pPr marL="7726114" indent="0">
              <a:buNone/>
              <a:defRPr sz="5248" b="1"/>
            </a:lvl6pPr>
            <a:lvl7pPr marL="9271333" indent="0">
              <a:buNone/>
              <a:defRPr sz="5248" b="1"/>
            </a:lvl7pPr>
            <a:lvl8pPr marL="10816565" indent="0">
              <a:buNone/>
              <a:defRPr sz="5248" b="1"/>
            </a:lvl8pPr>
            <a:lvl9pPr marL="1236178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5237" indent="0">
              <a:buNone/>
              <a:defRPr sz="6914" b="1"/>
            </a:lvl2pPr>
            <a:lvl3pPr marL="3090445" indent="0">
              <a:buNone/>
              <a:defRPr sz="6082" b="1"/>
            </a:lvl3pPr>
            <a:lvl4pPr marL="4635665" indent="0">
              <a:buNone/>
              <a:defRPr sz="5248" b="1"/>
            </a:lvl4pPr>
            <a:lvl5pPr marL="6180888" indent="0">
              <a:buNone/>
              <a:defRPr sz="5248" b="1"/>
            </a:lvl5pPr>
            <a:lvl6pPr marL="7726114" indent="0">
              <a:buNone/>
              <a:defRPr sz="5248" b="1"/>
            </a:lvl6pPr>
            <a:lvl7pPr marL="9271333" indent="0">
              <a:buNone/>
              <a:defRPr sz="5248" b="1"/>
            </a:lvl7pPr>
            <a:lvl8pPr marL="10816565" indent="0">
              <a:buNone/>
              <a:defRPr sz="5248" b="1"/>
            </a:lvl8pPr>
            <a:lvl9pPr marL="1236178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3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5237" indent="0">
              <a:buNone/>
              <a:defRPr sz="4164"/>
            </a:lvl2pPr>
            <a:lvl3pPr marL="3090445" indent="0">
              <a:buNone/>
              <a:defRPr sz="3333"/>
            </a:lvl3pPr>
            <a:lvl4pPr marL="4635665" indent="0">
              <a:buNone/>
              <a:defRPr sz="3165"/>
            </a:lvl4pPr>
            <a:lvl5pPr marL="6180888" indent="0">
              <a:buNone/>
              <a:defRPr sz="3165"/>
            </a:lvl5pPr>
            <a:lvl6pPr marL="7726114" indent="0">
              <a:buNone/>
              <a:defRPr sz="3165"/>
            </a:lvl6pPr>
            <a:lvl7pPr marL="9271333" indent="0">
              <a:buNone/>
              <a:defRPr sz="3165"/>
            </a:lvl7pPr>
            <a:lvl8pPr marL="10816565" indent="0">
              <a:buNone/>
              <a:defRPr sz="3165"/>
            </a:lvl8pPr>
            <a:lvl9pPr marL="1236178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5237" indent="0">
              <a:buNone/>
              <a:defRPr sz="9412"/>
            </a:lvl2pPr>
            <a:lvl3pPr marL="3090445" indent="0">
              <a:buNone/>
              <a:defRPr sz="8331"/>
            </a:lvl3pPr>
            <a:lvl4pPr marL="4635665" indent="0">
              <a:buNone/>
              <a:defRPr sz="6914"/>
            </a:lvl4pPr>
            <a:lvl5pPr marL="6180888" indent="0">
              <a:buNone/>
              <a:defRPr sz="6914"/>
            </a:lvl5pPr>
            <a:lvl6pPr marL="7726114" indent="0">
              <a:buNone/>
              <a:defRPr sz="6914"/>
            </a:lvl6pPr>
            <a:lvl7pPr marL="9271333" indent="0">
              <a:buNone/>
              <a:defRPr sz="6914"/>
            </a:lvl7pPr>
            <a:lvl8pPr marL="10816565" indent="0">
              <a:buNone/>
              <a:defRPr sz="6914"/>
            </a:lvl8pPr>
            <a:lvl9pPr marL="123617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5237" indent="0">
              <a:buNone/>
              <a:defRPr sz="4164"/>
            </a:lvl2pPr>
            <a:lvl3pPr marL="3090445" indent="0">
              <a:buNone/>
              <a:defRPr sz="3333"/>
            </a:lvl3pPr>
            <a:lvl4pPr marL="4635665" indent="0">
              <a:buNone/>
              <a:defRPr sz="3165"/>
            </a:lvl4pPr>
            <a:lvl5pPr marL="6180888" indent="0">
              <a:buNone/>
              <a:defRPr sz="3165"/>
            </a:lvl5pPr>
            <a:lvl6pPr marL="7726114" indent="0">
              <a:buNone/>
              <a:defRPr sz="3165"/>
            </a:lvl6pPr>
            <a:lvl7pPr marL="9271333" indent="0">
              <a:buNone/>
              <a:defRPr sz="3165"/>
            </a:lvl7pPr>
            <a:lvl8pPr marL="10816565" indent="0">
              <a:buNone/>
              <a:defRPr sz="3165"/>
            </a:lvl8pPr>
            <a:lvl9pPr marL="1236178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070" tIns="154488" rIns="309070" bIns="15448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69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874" indent="0">
              <a:buNone/>
              <a:defRPr sz="6082"/>
            </a:lvl2pPr>
            <a:lvl3pPr marL="3089723" indent="0">
              <a:buNone/>
              <a:defRPr sz="5248"/>
            </a:lvl3pPr>
            <a:lvl4pPr marL="4634580" indent="0">
              <a:buNone/>
              <a:defRPr sz="4833"/>
            </a:lvl4pPr>
            <a:lvl5pPr marL="6179450" indent="0">
              <a:buNone/>
              <a:defRPr sz="4833"/>
            </a:lvl5pPr>
            <a:lvl6pPr marL="7724316" indent="0">
              <a:buNone/>
              <a:defRPr sz="4833"/>
            </a:lvl6pPr>
            <a:lvl7pPr marL="9269170" indent="0">
              <a:buNone/>
              <a:defRPr sz="4833"/>
            </a:lvl7pPr>
            <a:lvl8pPr marL="10814043" indent="0">
              <a:buNone/>
              <a:defRPr sz="4833"/>
            </a:lvl8pPr>
            <a:lvl9pPr marL="1235889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4874" indent="0">
              <a:buNone/>
              <a:defRPr sz="6914" b="1"/>
            </a:lvl2pPr>
            <a:lvl3pPr marL="3089723" indent="0">
              <a:buNone/>
              <a:defRPr sz="6082" b="1"/>
            </a:lvl3pPr>
            <a:lvl4pPr marL="4634580" indent="0">
              <a:buNone/>
              <a:defRPr sz="5248" b="1"/>
            </a:lvl4pPr>
            <a:lvl5pPr marL="6179450" indent="0">
              <a:buNone/>
              <a:defRPr sz="5248" b="1"/>
            </a:lvl5pPr>
            <a:lvl6pPr marL="7724316" indent="0">
              <a:buNone/>
              <a:defRPr sz="5248" b="1"/>
            </a:lvl6pPr>
            <a:lvl7pPr marL="9269170" indent="0">
              <a:buNone/>
              <a:defRPr sz="5248" b="1"/>
            </a:lvl7pPr>
            <a:lvl8pPr marL="10814043" indent="0">
              <a:buNone/>
              <a:defRPr sz="5248" b="1"/>
            </a:lvl8pPr>
            <a:lvl9pPr marL="1235889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4874" indent="0">
              <a:buNone/>
              <a:defRPr sz="6914" b="1"/>
            </a:lvl2pPr>
            <a:lvl3pPr marL="3089723" indent="0">
              <a:buNone/>
              <a:defRPr sz="6082" b="1"/>
            </a:lvl3pPr>
            <a:lvl4pPr marL="4634580" indent="0">
              <a:buNone/>
              <a:defRPr sz="5248" b="1"/>
            </a:lvl4pPr>
            <a:lvl5pPr marL="6179450" indent="0">
              <a:buNone/>
              <a:defRPr sz="5248" b="1"/>
            </a:lvl5pPr>
            <a:lvl6pPr marL="7724316" indent="0">
              <a:buNone/>
              <a:defRPr sz="5248" b="1"/>
            </a:lvl6pPr>
            <a:lvl7pPr marL="9269170" indent="0">
              <a:buNone/>
              <a:defRPr sz="5248" b="1"/>
            </a:lvl7pPr>
            <a:lvl8pPr marL="10814043" indent="0">
              <a:buNone/>
              <a:defRPr sz="5248" b="1"/>
            </a:lvl8pPr>
            <a:lvl9pPr marL="1235889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54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4874" indent="0">
              <a:buNone/>
              <a:defRPr sz="4164"/>
            </a:lvl2pPr>
            <a:lvl3pPr marL="3089723" indent="0">
              <a:buNone/>
              <a:defRPr sz="3333"/>
            </a:lvl3pPr>
            <a:lvl4pPr marL="4634580" indent="0">
              <a:buNone/>
              <a:defRPr sz="3165"/>
            </a:lvl4pPr>
            <a:lvl5pPr marL="6179450" indent="0">
              <a:buNone/>
              <a:defRPr sz="3165"/>
            </a:lvl5pPr>
            <a:lvl6pPr marL="7724316" indent="0">
              <a:buNone/>
              <a:defRPr sz="3165"/>
            </a:lvl6pPr>
            <a:lvl7pPr marL="9269170" indent="0">
              <a:buNone/>
              <a:defRPr sz="3165"/>
            </a:lvl7pPr>
            <a:lvl8pPr marL="10814043" indent="0">
              <a:buNone/>
              <a:defRPr sz="3165"/>
            </a:lvl8pPr>
            <a:lvl9pPr marL="1235889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4874" indent="0">
              <a:buNone/>
              <a:defRPr sz="9412"/>
            </a:lvl2pPr>
            <a:lvl3pPr marL="3089723" indent="0">
              <a:buNone/>
              <a:defRPr sz="8331"/>
            </a:lvl3pPr>
            <a:lvl4pPr marL="4634580" indent="0">
              <a:buNone/>
              <a:defRPr sz="6914"/>
            </a:lvl4pPr>
            <a:lvl5pPr marL="6179450" indent="0">
              <a:buNone/>
              <a:defRPr sz="6914"/>
            </a:lvl5pPr>
            <a:lvl6pPr marL="7724316" indent="0">
              <a:buNone/>
              <a:defRPr sz="6914"/>
            </a:lvl6pPr>
            <a:lvl7pPr marL="9269170" indent="0">
              <a:buNone/>
              <a:defRPr sz="6914"/>
            </a:lvl7pPr>
            <a:lvl8pPr marL="10814043" indent="0">
              <a:buNone/>
              <a:defRPr sz="6914"/>
            </a:lvl8pPr>
            <a:lvl9pPr marL="1235889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4874" indent="0">
              <a:buNone/>
              <a:defRPr sz="4164"/>
            </a:lvl2pPr>
            <a:lvl3pPr marL="3089723" indent="0">
              <a:buNone/>
              <a:defRPr sz="3333"/>
            </a:lvl3pPr>
            <a:lvl4pPr marL="4634580" indent="0">
              <a:buNone/>
              <a:defRPr sz="3165"/>
            </a:lvl4pPr>
            <a:lvl5pPr marL="6179450" indent="0">
              <a:buNone/>
              <a:defRPr sz="3165"/>
            </a:lvl5pPr>
            <a:lvl6pPr marL="7724316" indent="0">
              <a:buNone/>
              <a:defRPr sz="3165"/>
            </a:lvl6pPr>
            <a:lvl7pPr marL="9269170" indent="0">
              <a:buNone/>
              <a:defRPr sz="3165"/>
            </a:lvl7pPr>
            <a:lvl8pPr marL="10814043" indent="0">
              <a:buNone/>
              <a:defRPr sz="3165"/>
            </a:lvl8pPr>
            <a:lvl9pPr marL="1235889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97" tIns="154450" rIns="308997" bIns="1544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99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513" indent="0">
              <a:buNone/>
              <a:defRPr sz="6082"/>
            </a:lvl2pPr>
            <a:lvl3pPr marL="3089003" indent="0">
              <a:buNone/>
              <a:defRPr sz="5248"/>
            </a:lvl3pPr>
            <a:lvl4pPr marL="4633501" indent="0">
              <a:buNone/>
              <a:defRPr sz="4833"/>
            </a:lvl4pPr>
            <a:lvl5pPr marL="6178008" indent="0">
              <a:buNone/>
              <a:defRPr sz="4833"/>
            </a:lvl5pPr>
            <a:lvl6pPr marL="7722513" indent="0">
              <a:buNone/>
              <a:defRPr sz="4833"/>
            </a:lvl6pPr>
            <a:lvl7pPr marL="9267006" indent="0">
              <a:buNone/>
              <a:defRPr sz="4833"/>
            </a:lvl7pPr>
            <a:lvl8pPr marL="10811520" indent="0">
              <a:buNone/>
              <a:defRPr sz="4833"/>
            </a:lvl8pPr>
            <a:lvl9pPr marL="1235601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99" tIns="155492" rIns="310999" bIns="15549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4513" indent="0">
              <a:buNone/>
              <a:defRPr sz="6914" b="1"/>
            </a:lvl2pPr>
            <a:lvl3pPr marL="3089003" indent="0">
              <a:buNone/>
              <a:defRPr sz="6082" b="1"/>
            </a:lvl3pPr>
            <a:lvl4pPr marL="4633501" indent="0">
              <a:buNone/>
              <a:defRPr sz="5248" b="1"/>
            </a:lvl4pPr>
            <a:lvl5pPr marL="6178008" indent="0">
              <a:buNone/>
              <a:defRPr sz="5248" b="1"/>
            </a:lvl5pPr>
            <a:lvl6pPr marL="7722513" indent="0">
              <a:buNone/>
              <a:defRPr sz="5248" b="1"/>
            </a:lvl6pPr>
            <a:lvl7pPr marL="9267006" indent="0">
              <a:buNone/>
              <a:defRPr sz="5248" b="1"/>
            </a:lvl7pPr>
            <a:lvl8pPr marL="10811520" indent="0">
              <a:buNone/>
              <a:defRPr sz="5248" b="1"/>
            </a:lvl8pPr>
            <a:lvl9pPr marL="1235601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4513" indent="0">
              <a:buNone/>
              <a:defRPr sz="6914" b="1"/>
            </a:lvl2pPr>
            <a:lvl3pPr marL="3089003" indent="0">
              <a:buNone/>
              <a:defRPr sz="6082" b="1"/>
            </a:lvl3pPr>
            <a:lvl4pPr marL="4633501" indent="0">
              <a:buNone/>
              <a:defRPr sz="5248" b="1"/>
            </a:lvl4pPr>
            <a:lvl5pPr marL="6178008" indent="0">
              <a:buNone/>
              <a:defRPr sz="5248" b="1"/>
            </a:lvl5pPr>
            <a:lvl6pPr marL="7722513" indent="0">
              <a:buNone/>
              <a:defRPr sz="5248" b="1"/>
            </a:lvl6pPr>
            <a:lvl7pPr marL="9267006" indent="0">
              <a:buNone/>
              <a:defRPr sz="5248" b="1"/>
            </a:lvl7pPr>
            <a:lvl8pPr marL="10811520" indent="0">
              <a:buNone/>
              <a:defRPr sz="5248" b="1"/>
            </a:lvl8pPr>
            <a:lvl9pPr marL="1235601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573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4513" indent="0">
              <a:buNone/>
              <a:defRPr sz="4164"/>
            </a:lvl2pPr>
            <a:lvl3pPr marL="3089003" indent="0">
              <a:buNone/>
              <a:defRPr sz="3333"/>
            </a:lvl3pPr>
            <a:lvl4pPr marL="4633501" indent="0">
              <a:buNone/>
              <a:defRPr sz="3165"/>
            </a:lvl4pPr>
            <a:lvl5pPr marL="6178008" indent="0">
              <a:buNone/>
              <a:defRPr sz="3165"/>
            </a:lvl5pPr>
            <a:lvl6pPr marL="7722513" indent="0">
              <a:buNone/>
              <a:defRPr sz="3165"/>
            </a:lvl6pPr>
            <a:lvl7pPr marL="9267006" indent="0">
              <a:buNone/>
              <a:defRPr sz="3165"/>
            </a:lvl7pPr>
            <a:lvl8pPr marL="10811520" indent="0">
              <a:buNone/>
              <a:defRPr sz="3165"/>
            </a:lvl8pPr>
            <a:lvl9pPr marL="1235601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4513" indent="0">
              <a:buNone/>
              <a:defRPr sz="9412"/>
            </a:lvl2pPr>
            <a:lvl3pPr marL="3089003" indent="0">
              <a:buNone/>
              <a:defRPr sz="8331"/>
            </a:lvl3pPr>
            <a:lvl4pPr marL="4633501" indent="0">
              <a:buNone/>
              <a:defRPr sz="6914"/>
            </a:lvl4pPr>
            <a:lvl5pPr marL="6178008" indent="0">
              <a:buNone/>
              <a:defRPr sz="6914"/>
            </a:lvl5pPr>
            <a:lvl6pPr marL="7722513" indent="0">
              <a:buNone/>
              <a:defRPr sz="6914"/>
            </a:lvl6pPr>
            <a:lvl7pPr marL="9267006" indent="0">
              <a:buNone/>
              <a:defRPr sz="6914"/>
            </a:lvl7pPr>
            <a:lvl8pPr marL="10811520" indent="0">
              <a:buNone/>
              <a:defRPr sz="6914"/>
            </a:lvl8pPr>
            <a:lvl9pPr marL="1235601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4513" indent="0">
              <a:buNone/>
              <a:defRPr sz="4164"/>
            </a:lvl2pPr>
            <a:lvl3pPr marL="3089003" indent="0">
              <a:buNone/>
              <a:defRPr sz="3333"/>
            </a:lvl3pPr>
            <a:lvl4pPr marL="4633501" indent="0">
              <a:buNone/>
              <a:defRPr sz="3165"/>
            </a:lvl4pPr>
            <a:lvl5pPr marL="6178008" indent="0">
              <a:buNone/>
              <a:defRPr sz="3165"/>
            </a:lvl5pPr>
            <a:lvl6pPr marL="7722513" indent="0">
              <a:buNone/>
              <a:defRPr sz="3165"/>
            </a:lvl6pPr>
            <a:lvl7pPr marL="9267006" indent="0">
              <a:buNone/>
              <a:defRPr sz="3165"/>
            </a:lvl7pPr>
            <a:lvl8pPr marL="10811520" indent="0">
              <a:buNone/>
              <a:defRPr sz="3165"/>
            </a:lvl8pPr>
            <a:lvl9pPr marL="1235601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24" tIns="154413" rIns="308924" bIns="1544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12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152" indent="0">
              <a:buNone/>
              <a:defRPr sz="6082"/>
            </a:lvl2pPr>
            <a:lvl3pPr marL="3088280" indent="0">
              <a:buNone/>
              <a:defRPr sz="5248"/>
            </a:lvl3pPr>
            <a:lvl4pPr marL="4632422" indent="0">
              <a:buNone/>
              <a:defRPr sz="4833"/>
            </a:lvl4pPr>
            <a:lvl5pPr marL="6176568" indent="0">
              <a:buNone/>
              <a:defRPr sz="4833"/>
            </a:lvl5pPr>
            <a:lvl6pPr marL="7720713" indent="0">
              <a:buNone/>
              <a:defRPr sz="4833"/>
            </a:lvl6pPr>
            <a:lvl7pPr marL="9264846" indent="0">
              <a:buNone/>
              <a:defRPr sz="4833"/>
            </a:lvl7pPr>
            <a:lvl8pPr marL="10809001" indent="0">
              <a:buNone/>
              <a:defRPr sz="4833"/>
            </a:lvl8pPr>
            <a:lvl9pPr marL="1235313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4152" indent="0">
              <a:buNone/>
              <a:defRPr sz="6914" b="1"/>
            </a:lvl2pPr>
            <a:lvl3pPr marL="3088280" indent="0">
              <a:buNone/>
              <a:defRPr sz="6082" b="1"/>
            </a:lvl3pPr>
            <a:lvl4pPr marL="4632422" indent="0">
              <a:buNone/>
              <a:defRPr sz="5248" b="1"/>
            </a:lvl4pPr>
            <a:lvl5pPr marL="6176568" indent="0">
              <a:buNone/>
              <a:defRPr sz="5248" b="1"/>
            </a:lvl5pPr>
            <a:lvl6pPr marL="7720713" indent="0">
              <a:buNone/>
              <a:defRPr sz="5248" b="1"/>
            </a:lvl6pPr>
            <a:lvl7pPr marL="9264846" indent="0">
              <a:buNone/>
              <a:defRPr sz="5248" b="1"/>
            </a:lvl7pPr>
            <a:lvl8pPr marL="10809001" indent="0">
              <a:buNone/>
              <a:defRPr sz="5248" b="1"/>
            </a:lvl8pPr>
            <a:lvl9pPr marL="1235313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4152" indent="0">
              <a:buNone/>
              <a:defRPr sz="6914" b="1"/>
            </a:lvl2pPr>
            <a:lvl3pPr marL="3088280" indent="0">
              <a:buNone/>
              <a:defRPr sz="6082" b="1"/>
            </a:lvl3pPr>
            <a:lvl4pPr marL="4632422" indent="0">
              <a:buNone/>
              <a:defRPr sz="5248" b="1"/>
            </a:lvl4pPr>
            <a:lvl5pPr marL="6176568" indent="0">
              <a:buNone/>
              <a:defRPr sz="5248" b="1"/>
            </a:lvl5pPr>
            <a:lvl6pPr marL="7720713" indent="0">
              <a:buNone/>
              <a:defRPr sz="5248" b="1"/>
            </a:lvl6pPr>
            <a:lvl7pPr marL="9264846" indent="0">
              <a:buNone/>
              <a:defRPr sz="5248" b="1"/>
            </a:lvl7pPr>
            <a:lvl8pPr marL="10809001" indent="0">
              <a:buNone/>
              <a:defRPr sz="5248" b="1"/>
            </a:lvl8pPr>
            <a:lvl9pPr marL="1235313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0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4152" indent="0">
              <a:buNone/>
              <a:defRPr sz="4164"/>
            </a:lvl2pPr>
            <a:lvl3pPr marL="3088280" indent="0">
              <a:buNone/>
              <a:defRPr sz="3333"/>
            </a:lvl3pPr>
            <a:lvl4pPr marL="4632422" indent="0">
              <a:buNone/>
              <a:defRPr sz="3165"/>
            </a:lvl4pPr>
            <a:lvl5pPr marL="6176568" indent="0">
              <a:buNone/>
              <a:defRPr sz="3165"/>
            </a:lvl5pPr>
            <a:lvl6pPr marL="7720713" indent="0">
              <a:buNone/>
              <a:defRPr sz="3165"/>
            </a:lvl6pPr>
            <a:lvl7pPr marL="9264846" indent="0">
              <a:buNone/>
              <a:defRPr sz="3165"/>
            </a:lvl7pPr>
            <a:lvl8pPr marL="10809001" indent="0">
              <a:buNone/>
              <a:defRPr sz="3165"/>
            </a:lvl8pPr>
            <a:lvl9pPr marL="1235313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4152" indent="0">
              <a:buNone/>
              <a:defRPr sz="9412"/>
            </a:lvl2pPr>
            <a:lvl3pPr marL="3088280" indent="0">
              <a:buNone/>
              <a:defRPr sz="8331"/>
            </a:lvl3pPr>
            <a:lvl4pPr marL="4632422" indent="0">
              <a:buNone/>
              <a:defRPr sz="6914"/>
            </a:lvl4pPr>
            <a:lvl5pPr marL="6176568" indent="0">
              <a:buNone/>
              <a:defRPr sz="6914"/>
            </a:lvl5pPr>
            <a:lvl6pPr marL="7720713" indent="0">
              <a:buNone/>
              <a:defRPr sz="6914"/>
            </a:lvl6pPr>
            <a:lvl7pPr marL="9264846" indent="0">
              <a:buNone/>
              <a:defRPr sz="6914"/>
            </a:lvl7pPr>
            <a:lvl8pPr marL="10809001" indent="0">
              <a:buNone/>
              <a:defRPr sz="6914"/>
            </a:lvl8pPr>
            <a:lvl9pPr marL="1235313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4152" indent="0">
              <a:buNone/>
              <a:defRPr sz="4164"/>
            </a:lvl2pPr>
            <a:lvl3pPr marL="3088280" indent="0">
              <a:buNone/>
              <a:defRPr sz="3333"/>
            </a:lvl3pPr>
            <a:lvl4pPr marL="4632422" indent="0">
              <a:buNone/>
              <a:defRPr sz="3165"/>
            </a:lvl4pPr>
            <a:lvl5pPr marL="6176568" indent="0">
              <a:buNone/>
              <a:defRPr sz="3165"/>
            </a:lvl5pPr>
            <a:lvl6pPr marL="7720713" indent="0">
              <a:buNone/>
              <a:defRPr sz="3165"/>
            </a:lvl6pPr>
            <a:lvl7pPr marL="9264846" indent="0">
              <a:buNone/>
              <a:defRPr sz="3165"/>
            </a:lvl7pPr>
            <a:lvl8pPr marL="10809001" indent="0">
              <a:buNone/>
              <a:defRPr sz="3165"/>
            </a:lvl8pPr>
            <a:lvl9pPr marL="1235313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853" tIns="154374" rIns="308853" bIns="15437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70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623" indent="0">
              <a:buNone/>
              <a:defRPr sz="6082"/>
            </a:lvl2pPr>
            <a:lvl3pPr marL="3109243" indent="0">
              <a:buNone/>
              <a:defRPr sz="5248"/>
            </a:lvl3pPr>
            <a:lvl4pPr marL="4663859" indent="0">
              <a:buNone/>
              <a:defRPr sz="4833"/>
            </a:lvl4pPr>
            <a:lvl5pPr marL="6218486" indent="0">
              <a:buNone/>
              <a:defRPr sz="4833"/>
            </a:lvl5pPr>
            <a:lvl6pPr marL="7773103" indent="0">
              <a:buNone/>
              <a:defRPr sz="4833"/>
            </a:lvl6pPr>
            <a:lvl7pPr marL="9327725" indent="0">
              <a:buNone/>
              <a:defRPr sz="4833"/>
            </a:lvl7pPr>
            <a:lvl8pPr marL="10882353" indent="0">
              <a:buNone/>
              <a:defRPr sz="4833"/>
            </a:lvl8pPr>
            <a:lvl9pPr marL="1243696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28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790" indent="0">
              <a:buNone/>
              <a:defRPr sz="6082"/>
            </a:lvl2pPr>
            <a:lvl3pPr marL="3087560" indent="0">
              <a:buNone/>
              <a:defRPr sz="5248"/>
            </a:lvl3pPr>
            <a:lvl4pPr marL="4631344" indent="0">
              <a:buNone/>
              <a:defRPr sz="4833"/>
            </a:lvl4pPr>
            <a:lvl5pPr marL="6175128" indent="0">
              <a:buNone/>
              <a:defRPr sz="4833"/>
            </a:lvl5pPr>
            <a:lvl6pPr marL="7718916" indent="0">
              <a:buNone/>
              <a:defRPr sz="4833"/>
            </a:lvl6pPr>
            <a:lvl7pPr marL="9262688" indent="0">
              <a:buNone/>
              <a:defRPr sz="4833"/>
            </a:lvl7pPr>
            <a:lvl8pPr marL="10806479" indent="0">
              <a:buNone/>
              <a:defRPr sz="4833"/>
            </a:lvl8pPr>
            <a:lvl9pPr marL="1235025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3790" indent="0">
              <a:buNone/>
              <a:defRPr sz="6914" b="1"/>
            </a:lvl2pPr>
            <a:lvl3pPr marL="3087560" indent="0">
              <a:buNone/>
              <a:defRPr sz="6082" b="1"/>
            </a:lvl3pPr>
            <a:lvl4pPr marL="4631344" indent="0">
              <a:buNone/>
              <a:defRPr sz="5248" b="1"/>
            </a:lvl4pPr>
            <a:lvl5pPr marL="6175128" indent="0">
              <a:buNone/>
              <a:defRPr sz="5248" b="1"/>
            </a:lvl5pPr>
            <a:lvl6pPr marL="7718916" indent="0">
              <a:buNone/>
              <a:defRPr sz="5248" b="1"/>
            </a:lvl6pPr>
            <a:lvl7pPr marL="9262688" indent="0">
              <a:buNone/>
              <a:defRPr sz="5248" b="1"/>
            </a:lvl7pPr>
            <a:lvl8pPr marL="10806479" indent="0">
              <a:buNone/>
              <a:defRPr sz="5248" b="1"/>
            </a:lvl8pPr>
            <a:lvl9pPr marL="1235025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3790" indent="0">
              <a:buNone/>
              <a:defRPr sz="6914" b="1"/>
            </a:lvl2pPr>
            <a:lvl3pPr marL="3087560" indent="0">
              <a:buNone/>
              <a:defRPr sz="6082" b="1"/>
            </a:lvl3pPr>
            <a:lvl4pPr marL="4631344" indent="0">
              <a:buNone/>
              <a:defRPr sz="5248" b="1"/>
            </a:lvl4pPr>
            <a:lvl5pPr marL="6175128" indent="0">
              <a:buNone/>
              <a:defRPr sz="5248" b="1"/>
            </a:lvl5pPr>
            <a:lvl6pPr marL="7718916" indent="0">
              <a:buNone/>
              <a:defRPr sz="5248" b="1"/>
            </a:lvl6pPr>
            <a:lvl7pPr marL="9262688" indent="0">
              <a:buNone/>
              <a:defRPr sz="5248" b="1"/>
            </a:lvl7pPr>
            <a:lvl8pPr marL="10806479" indent="0">
              <a:buNone/>
              <a:defRPr sz="5248" b="1"/>
            </a:lvl8pPr>
            <a:lvl9pPr marL="1235025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12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3790" indent="0">
              <a:buNone/>
              <a:defRPr sz="4164"/>
            </a:lvl2pPr>
            <a:lvl3pPr marL="3087560" indent="0">
              <a:buNone/>
              <a:defRPr sz="3333"/>
            </a:lvl3pPr>
            <a:lvl4pPr marL="4631344" indent="0">
              <a:buNone/>
              <a:defRPr sz="3165"/>
            </a:lvl4pPr>
            <a:lvl5pPr marL="6175128" indent="0">
              <a:buNone/>
              <a:defRPr sz="3165"/>
            </a:lvl5pPr>
            <a:lvl6pPr marL="7718916" indent="0">
              <a:buNone/>
              <a:defRPr sz="3165"/>
            </a:lvl6pPr>
            <a:lvl7pPr marL="9262688" indent="0">
              <a:buNone/>
              <a:defRPr sz="3165"/>
            </a:lvl7pPr>
            <a:lvl8pPr marL="10806479" indent="0">
              <a:buNone/>
              <a:defRPr sz="3165"/>
            </a:lvl8pPr>
            <a:lvl9pPr marL="1235025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3790" indent="0">
              <a:buNone/>
              <a:defRPr sz="9412"/>
            </a:lvl2pPr>
            <a:lvl3pPr marL="3087560" indent="0">
              <a:buNone/>
              <a:defRPr sz="8331"/>
            </a:lvl3pPr>
            <a:lvl4pPr marL="4631344" indent="0">
              <a:buNone/>
              <a:defRPr sz="6914"/>
            </a:lvl4pPr>
            <a:lvl5pPr marL="6175128" indent="0">
              <a:buNone/>
              <a:defRPr sz="6914"/>
            </a:lvl5pPr>
            <a:lvl6pPr marL="7718916" indent="0">
              <a:buNone/>
              <a:defRPr sz="6914"/>
            </a:lvl6pPr>
            <a:lvl7pPr marL="9262688" indent="0">
              <a:buNone/>
              <a:defRPr sz="6914"/>
            </a:lvl7pPr>
            <a:lvl8pPr marL="10806479" indent="0">
              <a:buNone/>
              <a:defRPr sz="6914"/>
            </a:lvl8pPr>
            <a:lvl9pPr marL="1235025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3790" indent="0">
              <a:buNone/>
              <a:defRPr sz="4164"/>
            </a:lvl2pPr>
            <a:lvl3pPr marL="3087560" indent="0">
              <a:buNone/>
              <a:defRPr sz="3333"/>
            </a:lvl3pPr>
            <a:lvl4pPr marL="4631344" indent="0">
              <a:buNone/>
              <a:defRPr sz="3165"/>
            </a:lvl4pPr>
            <a:lvl5pPr marL="6175128" indent="0">
              <a:buNone/>
              <a:defRPr sz="3165"/>
            </a:lvl5pPr>
            <a:lvl6pPr marL="7718916" indent="0">
              <a:buNone/>
              <a:defRPr sz="3165"/>
            </a:lvl6pPr>
            <a:lvl7pPr marL="9262688" indent="0">
              <a:buNone/>
              <a:defRPr sz="3165"/>
            </a:lvl7pPr>
            <a:lvl8pPr marL="10806479" indent="0">
              <a:buNone/>
              <a:defRPr sz="3165"/>
            </a:lvl8pPr>
            <a:lvl9pPr marL="1235025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82" tIns="154338" rIns="308782" bIns="15433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47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430" indent="0">
              <a:buNone/>
              <a:defRPr sz="6082"/>
            </a:lvl2pPr>
            <a:lvl3pPr marL="3086841" indent="0">
              <a:buNone/>
              <a:defRPr sz="5248"/>
            </a:lvl3pPr>
            <a:lvl4pPr marL="4630263" indent="0">
              <a:buNone/>
              <a:defRPr sz="4833"/>
            </a:lvl4pPr>
            <a:lvl5pPr marL="6173690" indent="0">
              <a:buNone/>
              <a:defRPr sz="4833"/>
            </a:lvl5pPr>
            <a:lvl6pPr marL="7717109" indent="0">
              <a:buNone/>
              <a:defRPr sz="4833"/>
            </a:lvl6pPr>
            <a:lvl7pPr marL="9260528" indent="0">
              <a:buNone/>
              <a:defRPr sz="4833"/>
            </a:lvl7pPr>
            <a:lvl8pPr marL="10803960" indent="0">
              <a:buNone/>
              <a:defRPr sz="4833"/>
            </a:lvl8pPr>
            <a:lvl9pPr marL="1234737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3430" indent="0">
              <a:buNone/>
              <a:defRPr sz="6914" b="1"/>
            </a:lvl2pPr>
            <a:lvl3pPr marL="3086841" indent="0">
              <a:buNone/>
              <a:defRPr sz="6082" b="1"/>
            </a:lvl3pPr>
            <a:lvl4pPr marL="4630263" indent="0">
              <a:buNone/>
              <a:defRPr sz="5248" b="1"/>
            </a:lvl4pPr>
            <a:lvl5pPr marL="6173690" indent="0">
              <a:buNone/>
              <a:defRPr sz="5248" b="1"/>
            </a:lvl5pPr>
            <a:lvl6pPr marL="7717109" indent="0">
              <a:buNone/>
              <a:defRPr sz="5248" b="1"/>
            </a:lvl6pPr>
            <a:lvl7pPr marL="9260528" indent="0">
              <a:buNone/>
              <a:defRPr sz="5248" b="1"/>
            </a:lvl7pPr>
            <a:lvl8pPr marL="10803960" indent="0">
              <a:buNone/>
              <a:defRPr sz="5248" b="1"/>
            </a:lvl8pPr>
            <a:lvl9pPr marL="1234737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3430" indent="0">
              <a:buNone/>
              <a:defRPr sz="6914" b="1"/>
            </a:lvl2pPr>
            <a:lvl3pPr marL="3086841" indent="0">
              <a:buNone/>
              <a:defRPr sz="6082" b="1"/>
            </a:lvl3pPr>
            <a:lvl4pPr marL="4630263" indent="0">
              <a:buNone/>
              <a:defRPr sz="5248" b="1"/>
            </a:lvl4pPr>
            <a:lvl5pPr marL="6173690" indent="0">
              <a:buNone/>
              <a:defRPr sz="5248" b="1"/>
            </a:lvl5pPr>
            <a:lvl6pPr marL="7717109" indent="0">
              <a:buNone/>
              <a:defRPr sz="5248" b="1"/>
            </a:lvl6pPr>
            <a:lvl7pPr marL="9260528" indent="0">
              <a:buNone/>
              <a:defRPr sz="5248" b="1"/>
            </a:lvl7pPr>
            <a:lvl8pPr marL="10803960" indent="0">
              <a:buNone/>
              <a:defRPr sz="5248" b="1"/>
            </a:lvl8pPr>
            <a:lvl9pPr marL="1234737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3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3430" indent="0">
              <a:buNone/>
              <a:defRPr sz="4164"/>
            </a:lvl2pPr>
            <a:lvl3pPr marL="3086841" indent="0">
              <a:buNone/>
              <a:defRPr sz="3333"/>
            </a:lvl3pPr>
            <a:lvl4pPr marL="4630263" indent="0">
              <a:buNone/>
              <a:defRPr sz="3165"/>
            </a:lvl4pPr>
            <a:lvl5pPr marL="6173690" indent="0">
              <a:buNone/>
              <a:defRPr sz="3165"/>
            </a:lvl5pPr>
            <a:lvl6pPr marL="7717109" indent="0">
              <a:buNone/>
              <a:defRPr sz="3165"/>
            </a:lvl6pPr>
            <a:lvl7pPr marL="9260528" indent="0">
              <a:buNone/>
              <a:defRPr sz="3165"/>
            </a:lvl7pPr>
            <a:lvl8pPr marL="10803960" indent="0">
              <a:buNone/>
              <a:defRPr sz="3165"/>
            </a:lvl8pPr>
            <a:lvl9pPr marL="1234737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3430" indent="0">
              <a:buNone/>
              <a:defRPr sz="9412"/>
            </a:lvl2pPr>
            <a:lvl3pPr marL="3086841" indent="0">
              <a:buNone/>
              <a:defRPr sz="8331"/>
            </a:lvl3pPr>
            <a:lvl4pPr marL="4630263" indent="0">
              <a:buNone/>
              <a:defRPr sz="6914"/>
            </a:lvl4pPr>
            <a:lvl5pPr marL="6173690" indent="0">
              <a:buNone/>
              <a:defRPr sz="6914"/>
            </a:lvl5pPr>
            <a:lvl6pPr marL="7717109" indent="0">
              <a:buNone/>
              <a:defRPr sz="6914"/>
            </a:lvl6pPr>
            <a:lvl7pPr marL="9260528" indent="0">
              <a:buNone/>
              <a:defRPr sz="6914"/>
            </a:lvl7pPr>
            <a:lvl8pPr marL="10803960" indent="0">
              <a:buNone/>
              <a:defRPr sz="6914"/>
            </a:lvl8pPr>
            <a:lvl9pPr marL="1234737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3430" indent="0">
              <a:buNone/>
              <a:defRPr sz="4164"/>
            </a:lvl2pPr>
            <a:lvl3pPr marL="3086841" indent="0">
              <a:buNone/>
              <a:defRPr sz="3333"/>
            </a:lvl3pPr>
            <a:lvl4pPr marL="4630263" indent="0">
              <a:buNone/>
              <a:defRPr sz="3165"/>
            </a:lvl4pPr>
            <a:lvl5pPr marL="6173690" indent="0">
              <a:buNone/>
              <a:defRPr sz="3165"/>
            </a:lvl5pPr>
            <a:lvl6pPr marL="7717109" indent="0">
              <a:buNone/>
              <a:defRPr sz="3165"/>
            </a:lvl6pPr>
            <a:lvl7pPr marL="9260528" indent="0">
              <a:buNone/>
              <a:defRPr sz="3165"/>
            </a:lvl7pPr>
            <a:lvl8pPr marL="10803960" indent="0">
              <a:buNone/>
              <a:defRPr sz="3165"/>
            </a:lvl8pPr>
            <a:lvl9pPr marL="1234737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4623" indent="0">
              <a:buNone/>
              <a:defRPr sz="6914" b="1"/>
            </a:lvl2pPr>
            <a:lvl3pPr marL="3109243" indent="0">
              <a:buNone/>
              <a:defRPr sz="6082" b="1"/>
            </a:lvl3pPr>
            <a:lvl4pPr marL="4663859" indent="0">
              <a:buNone/>
              <a:defRPr sz="5248" b="1"/>
            </a:lvl4pPr>
            <a:lvl5pPr marL="6218486" indent="0">
              <a:buNone/>
              <a:defRPr sz="5248" b="1"/>
            </a:lvl5pPr>
            <a:lvl6pPr marL="7773103" indent="0">
              <a:buNone/>
              <a:defRPr sz="5248" b="1"/>
            </a:lvl6pPr>
            <a:lvl7pPr marL="9327725" indent="0">
              <a:buNone/>
              <a:defRPr sz="5248" b="1"/>
            </a:lvl7pPr>
            <a:lvl8pPr marL="10882353" indent="0">
              <a:buNone/>
              <a:defRPr sz="5248" b="1"/>
            </a:lvl8pPr>
            <a:lvl9pPr marL="1243696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4623" indent="0">
              <a:buNone/>
              <a:defRPr sz="6914" b="1"/>
            </a:lvl2pPr>
            <a:lvl3pPr marL="3109243" indent="0">
              <a:buNone/>
              <a:defRPr sz="6082" b="1"/>
            </a:lvl3pPr>
            <a:lvl4pPr marL="4663859" indent="0">
              <a:buNone/>
              <a:defRPr sz="5248" b="1"/>
            </a:lvl4pPr>
            <a:lvl5pPr marL="6218486" indent="0">
              <a:buNone/>
              <a:defRPr sz="5248" b="1"/>
            </a:lvl5pPr>
            <a:lvl6pPr marL="7773103" indent="0">
              <a:buNone/>
              <a:defRPr sz="5248" b="1"/>
            </a:lvl6pPr>
            <a:lvl7pPr marL="9327725" indent="0">
              <a:buNone/>
              <a:defRPr sz="5248" b="1"/>
            </a:lvl7pPr>
            <a:lvl8pPr marL="10882353" indent="0">
              <a:buNone/>
              <a:defRPr sz="5248" b="1"/>
            </a:lvl8pPr>
            <a:lvl9pPr marL="1243696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12" tIns="154300" rIns="308712" bIns="15430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6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071" indent="0">
              <a:buNone/>
              <a:defRPr sz="6082"/>
            </a:lvl2pPr>
            <a:lvl3pPr marL="3086121" indent="0">
              <a:buNone/>
              <a:defRPr sz="5248"/>
            </a:lvl3pPr>
            <a:lvl4pPr marL="4629184" indent="0">
              <a:buNone/>
              <a:defRPr sz="4833"/>
            </a:lvl4pPr>
            <a:lvl5pPr marL="6172249" indent="0">
              <a:buNone/>
              <a:defRPr sz="4833"/>
            </a:lvl5pPr>
            <a:lvl6pPr marL="7715312" indent="0">
              <a:buNone/>
              <a:defRPr sz="4833"/>
            </a:lvl6pPr>
            <a:lvl7pPr marL="9258368" indent="0">
              <a:buNone/>
              <a:defRPr sz="4833"/>
            </a:lvl7pPr>
            <a:lvl8pPr marL="10801441" indent="0">
              <a:buNone/>
              <a:defRPr sz="4833"/>
            </a:lvl8pPr>
            <a:lvl9pPr marL="1234449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3071" indent="0">
              <a:buNone/>
              <a:defRPr sz="6914" b="1"/>
            </a:lvl2pPr>
            <a:lvl3pPr marL="3086121" indent="0">
              <a:buNone/>
              <a:defRPr sz="6082" b="1"/>
            </a:lvl3pPr>
            <a:lvl4pPr marL="4629184" indent="0">
              <a:buNone/>
              <a:defRPr sz="5248" b="1"/>
            </a:lvl4pPr>
            <a:lvl5pPr marL="6172249" indent="0">
              <a:buNone/>
              <a:defRPr sz="5248" b="1"/>
            </a:lvl5pPr>
            <a:lvl6pPr marL="7715312" indent="0">
              <a:buNone/>
              <a:defRPr sz="5248" b="1"/>
            </a:lvl6pPr>
            <a:lvl7pPr marL="9258368" indent="0">
              <a:buNone/>
              <a:defRPr sz="5248" b="1"/>
            </a:lvl7pPr>
            <a:lvl8pPr marL="10801441" indent="0">
              <a:buNone/>
              <a:defRPr sz="5248" b="1"/>
            </a:lvl8pPr>
            <a:lvl9pPr marL="1234449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3071" indent="0">
              <a:buNone/>
              <a:defRPr sz="6914" b="1"/>
            </a:lvl2pPr>
            <a:lvl3pPr marL="3086121" indent="0">
              <a:buNone/>
              <a:defRPr sz="6082" b="1"/>
            </a:lvl3pPr>
            <a:lvl4pPr marL="4629184" indent="0">
              <a:buNone/>
              <a:defRPr sz="5248" b="1"/>
            </a:lvl4pPr>
            <a:lvl5pPr marL="6172249" indent="0">
              <a:buNone/>
              <a:defRPr sz="5248" b="1"/>
            </a:lvl5pPr>
            <a:lvl6pPr marL="7715312" indent="0">
              <a:buNone/>
              <a:defRPr sz="5248" b="1"/>
            </a:lvl6pPr>
            <a:lvl7pPr marL="9258368" indent="0">
              <a:buNone/>
              <a:defRPr sz="5248" b="1"/>
            </a:lvl7pPr>
            <a:lvl8pPr marL="10801441" indent="0">
              <a:buNone/>
              <a:defRPr sz="5248" b="1"/>
            </a:lvl8pPr>
            <a:lvl9pPr marL="1234449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48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3071" indent="0">
              <a:buNone/>
              <a:defRPr sz="4164"/>
            </a:lvl2pPr>
            <a:lvl3pPr marL="3086121" indent="0">
              <a:buNone/>
              <a:defRPr sz="3333"/>
            </a:lvl3pPr>
            <a:lvl4pPr marL="4629184" indent="0">
              <a:buNone/>
              <a:defRPr sz="3165"/>
            </a:lvl4pPr>
            <a:lvl5pPr marL="6172249" indent="0">
              <a:buNone/>
              <a:defRPr sz="3165"/>
            </a:lvl5pPr>
            <a:lvl6pPr marL="7715312" indent="0">
              <a:buNone/>
              <a:defRPr sz="3165"/>
            </a:lvl6pPr>
            <a:lvl7pPr marL="9258368" indent="0">
              <a:buNone/>
              <a:defRPr sz="3165"/>
            </a:lvl7pPr>
            <a:lvl8pPr marL="10801441" indent="0">
              <a:buNone/>
              <a:defRPr sz="3165"/>
            </a:lvl8pPr>
            <a:lvl9pPr marL="1234449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3071" indent="0">
              <a:buNone/>
              <a:defRPr sz="9412"/>
            </a:lvl2pPr>
            <a:lvl3pPr marL="3086121" indent="0">
              <a:buNone/>
              <a:defRPr sz="8331"/>
            </a:lvl3pPr>
            <a:lvl4pPr marL="4629184" indent="0">
              <a:buNone/>
              <a:defRPr sz="6914"/>
            </a:lvl4pPr>
            <a:lvl5pPr marL="6172249" indent="0">
              <a:buNone/>
              <a:defRPr sz="6914"/>
            </a:lvl5pPr>
            <a:lvl6pPr marL="7715312" indent="0">
              <a:buNone/>
              <a:defRPr sz="6914"/>
            </a:lvl6pPr>
            <a:lvl7pPr marL="9258368" indent="0">
              <a:buNone/>
              <a:defRPr sz="6914"/>
            </a:lvl7pPr>
            <a:lvl8pPr marL="10801441" indent="0">
              <a:buNone/>
              <a:defRPr sz="6914"/>
            </a:lvl8pPr>
            <a:lvl9pPr marL="1234449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3071" indent="0">
              <a:buNone/>
              <a:defRPr sz="4164"/>
            </a:lvl2pPr>
            <a:lvl3pPr marL="3086121" indent="0">
              <a:buNone/>
              <a:defRPr sz="3333"/>
            </a:lvl3pPr>
            <a:lvl4pPr marL="4629184" indent="0">
              <a:buNone/>
              <a:defRPr sz="3165"/>
            </a:lvl4pPr>
            <a:lvl5pPr marL="6172249" indent="0">
              <a:buNone/>
              <a:defRPr sz="3165"/>
            </a:lvl5pPr>
            <a:lvl6pPr marL="7715312" indent="0">
              <a:buNone/>
              <a:defRPr sz="3165"/>
            </a:lvl6pPr>
            <a:lvl7pPr marL="9258368" indent="0">
              <a:buNone/>
              <a:defRPr sz="3165"/>
            </a:lvl7pPr>
            <a:lvl8pPr marL="10801441" indent="0">
              <a:buNone/>
              <a:defRPr sz="3165"/>
            </a:lvl8pPr>
            <a:lvl9pPr marL="1234449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641" tIns="154263" rIns="308641" bIns="1542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8990307"/>
            <a:ext cx="9121140" cy="246675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082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709" indent="0">
              <a:buNone/>
              <a:defRPr sz="6082"/>
            </a:lvl2pPr>
            <a:lvl3pPr marL="3085406" indent="0">
              <a:buNone/>
              <a:defRPr sz="5248"/>
            </a:lvl3pPr>
            <a:lvl4pPr marL="4628107" indent="0">
              <a:buNone/>
              <a:defRPr sz="4833"/>
            </a:lvl4pPr>
            <a:lvl5pPr marL="6170807" indent="0">
              <a:buNone/>
              <a:defRPr sz="4833"/>
            </a:lvl5pPr>
            <a:lvl6pPr marL="7713508" indent="0">
              <a:buNone/>
              <a:defRPr sz="4833"/>
            </a:lvl6pPr>
            <a:lvl7pPr marL="9256208" indent="0">
              <a:buNone/>
              <a:defRPr sz="4833"/>
            </a:lvl7pPr>
            <a:lvl8pPr marL="10798923" indent="0">
              <a:buNone/>
              <a:defRPr sz="4833"/>
            </a:lvl8pPr>
            <a:lvl9pPr marL="1234161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2709" indent="0">
              <a:buNone/>
              <a:defRPr sz="6914" b="1"/>
            </a:lvl2pPr>
            <a:lvl3pPr marL="3085406" indent="0">
              <a:buNone/>
              <a:defRPr sz="6082" b="1"/>
            </a:lvl3pPr>
            <a:lvl4pPr marL="4628107" indent="0">
              <a:buNone/>
              <a:defRPr sz="5248" b="1"/>
            </a:lvl4pPr>
            <a:lvl5pPr marL="6170807" indent="0">
              <a:buNone/>
              <a:defRPr sz="5248" b="1"/>
            </a:lvl5pPr>
            <a:lvl6pPr marL="7713508" indent="0">
              <a:buNone/>
              <a:defRPr sz="5248" b="1"/>
            </a:lvl6pPr>
            <a:lvl7pPr marL="9256208" indent="0">
              <a:buNone/>
              <a:defRPr sz="5248" b="1"/>
            </a:lvl7pPr>
            <a:lvl8pPr marL="10798923" indent="0">
              <a:buNone/>
              <a:defRPr sz="5248" b="1"/>
            </a:lvl8pPr>
            <a:lvl9pPr marL="1234161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2709" indent="0">
              <a:buNone/>
              <a:defRPr sz="6914" b="1"/>
            </a:lvl2pPr>
            <a:lvl3pPr marL="3085406" indent="0">
              <a:buNone/>
              <a:defRPr sz="6082" b="1"/>
            </a:lvl3pPr>
            <a:lvl4pPr marL="4628107" indent="0">
              <a:buNone/>
              <a:defRPr sz="5248" b="1"/>
            </a:lvl4pPr>
            <a:lvl5pPr marL="6170807" indent="0">
              <a:buNone/>
              <a:defRPr sz="5248" b="1"/>
            </a:lvl5pPr>
            <a:lvl6pPr marL="7713508" indent="0">
              <a:buNone/>
              <a:defRPr sz="5248" b="1"/>
            </a:lvl6pPr>
            <a:lvl7pPr marL="9256208" indent="0">
              <a:buNone/>
              <a:defRPr sz="5248" b="1"/>
            </a:lvl7pPr>
            <a:lvl8pPr marL="10798923" indent="0">
              <a:buNone/>
              <a:defRPr sz="5248" b="1"/>
            </a:lvl8pPr>
            <a:lvl9pPr marL="1234161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63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2709" indent="0">
              <a:buNone/>
              <a:defRPr sz="4164"/>
            </a:lvl2pPr>
            <a:lvl3pPr marL="3085406" indent="0">
              <a:buNone/>
              <a:defRPr sz="3333"/>
            </a:lvl3pPr>
            <a:lvl4pPr marL="4628107" indent="0">
              <a:buNone/>
              <a:defRPr sz="3165"/>
            </a:lvl4pPr>
            <a:lvl5pPr marL="6170807" indent="0">
              <a:buNone/>
              <a:defRPr sz="3165"/>
            </a:lvl5pPr>
            <a:lvl6pPr marL="7713508" indent="0">
              <a:buNone/>
              <a:defRPr sz="3165"/>
            </a:lvl6pPr>
            <a:lvl7pPr marL="9256208" indent="0">
              <a:buNone/>
              <a:defRPr sz="3165"/>
            </a:lvl7pPr>
            <a:lvl8pPr marL="10798923" indent="0">
              <a:buNone/>
              <a:defRPr sz="3165"/>
            </a:lvl8pPr>
            <a:lvl9pPr marL="1234161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2709" indent="0">
              <a:buNone/>
              <a:defRPr sz="9412"/>
            </a:lvl2pPr>
            <a:lvl3pPr marL="3085406" indent="0">
              <a:buNone/>
              <a:defRPr sz="8331"/>
            </a:lvl3pPr>
            <a:lvl4pPr marL="4628107" indent="0">
              <a:buNone/>
              <a:defRPr sz="6914"/>
            </a:lvl4pPr>
            <a:lvl5pPr marL="6170807" indent="0">
              <a:buNone/>
              <a:defRPr sz="6914"/>
            </a:lvl5pPr>
            <a:lvl6pPr marL="7713508" indent="0">
              <a:buNone/>
              <a:defRPr sz="6914"/>
            </a:lvl6pPr>
            <a:lvl7pPr marL="9256208" indent="0">
              <a:buNone/>
              <a:defRPr sz="6914"/>
            </a:lvl7pPr>
            <a:lvl8pPr marL="10798923" indent="0">
              <a:buNone/>
              <a:defRPr sz="6914"/>
            </a:lvl8pPr>
            <a:lvl9pPr marL="1234161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2709" indent="0">
              <a:buNone/>
              <a:defRPr sz="4164"/>
            </a:lvl2pPr>
            <a:lvl3pPr marL="3085406" indent="0">
              <a:buNone/>
              <a:defRPr sz="3333"/>
            </a:lvl3pPr>
            <a:lvl4pPr marL="4628107" indent="0">
              <a:buNone/>
              <a:defRPr sz="3165"/>
            </a:lvl4pPr>
            <a:lvl5pPr marL="6170807" indent="0">
              <a:buNone/>
              <a:defRPr sz="3165"/>
            </a:lvl5pPr>
            <a:lvl6pPr marL="7713508" indent="0">
              <a:buNone/>
              <a:defRPr sz="3165"/>
            </a:lvl6pPr>
            <a:lvl7pPr marL="9256208" indent="0">
              <a:buNone/>
              <a:defRPr sz="3165"/>
            </a:lvl7pPr>
            <a:lvl8pPr marL="10798923" indent="0">
              <a:buNone/>
              <a:defRPr sz="3165"/>
            </a:lvl8pPr>
            <a:lvl9pPr marL="1234161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10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346" indent="0">
              <a:buNone/>
              <a:defRPr sz="6082"/>
            </a:lvl2pPr>
            <a:lvl3pPr marL="3084685" indent="0">
              <a:buNone/>
              <a:defRPr sz="5248"/>
            </a:lvl3pPr>
            <a:lvl4pPr marL="4627027" indent="0">
              <a:buNone/>
              <a:defRPr sz="4833"/>
            </a:lvl4pPr>
            <a:lvl5pPr marL="6169367" indent="0">
              <a:buNone/>
              <a:defRPr sz="4833"/>
            </a:lvl5pPr>
            <a:lvl6pPr marL="7711713" indent="0">
              <a:buNone/>
              <a:defRPr sz="4833"/>
            </a:lvl6pPr>
            <a:lvl7pPr marL="9254052" indent="0">
              <a:buNone/>
              <a:defRPr sz="4833"/>
            </a:lvl7pPr>
            <a:lvl8pPr marL="10796403" indent="0">
              <a:buNone/>
              <a:defRPr sz="4833"/>
            </a:lvl8pPr>
            <a:lvl9pPr marL="1233874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2346" indent="0">
              <a:buNone/>
              <a:defRPr sz="6914" b="1"/>
            </a:lvl2pPr>
            <a:lvl3pPr marL="3084685" indent="0">
              <a:buNone/>
              <a:defRPr sz="6082" b="1"/>
            </a:lvl3pPr>
            <a:lvl4pPr marL="4627027" indent="0">
              <a:buNone/>
              <a:defRPr sz="5248" b="1"/>
            </a:lvl4pPr>
            <a:lvl5pPr marL="6169367" indent="0">
              <a:buNone/>
              <a:defRPr sz="5248" b="1"/>
            </a:lvl5pPr>
            <a:lvl6pPr marL="7711713" indent="0">
              <a:buNone/>
              <a:defRPr sz="5248" b="1"/>
            </a:lvl6pPr>
            <a:lvl7pPr marL="9254052" indent="0">
              <a:buNone/>
              <a:defRPr sz="5248" b="1"/>
            </a:lvl7pPr>
            <a:lvl8pPr marL="10796403" indent="0">
              <a:buNone/>
              <a:defRPr sz="5248" b="1"/>
            </a:lvl8pPr>
            <a:lvl9pPr marL="1233874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2346" indent="0">
              <a:buNone/>
              <a:defRPr sz="6914" b="1"/>
            </a:lvl2pPr>
            <a:lvl3pPr marL="3084685" indent="0">
              <a:buNone/>
              <a:defRPr sz="6082" b="1"/>
            </a:lvl3pPr>
            <a:lvl4pPr marL="4627027" indent="0">
              <a:buNone/>
              <a:defRPr sz="5248" b="1"/>
            </a:lvl4pPr>
            <a:lvl5pPr marL="6169367" indent="0">
              <a:buNone/>
              <a:defRPr sz="5248" b="1"/>
            </a:lvl5pPr>
            <a:lvl6pPr marL="7711713" indent="0">
              <a:buNone/>
              <a:defRPr sz="5248" b="1"/>
            </a:lvl6pPr>
            <a:lvl7pPr marL="9254052" indent="0">
              <a:buNone/>
              <a:defRPr sz="5248" b="1"/>
            </a:lvl7pPr>
            <a:lvl8pPr marL="10796403" indent="0">
              <a:buNone/>
              <a:defRPr sz="5248" b="1"/>
            </a:lvl8pPr>
            <a:lvl9pPr marL="1233874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52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4623" indent="0">
              <a:buNone/>
              <a:defRPr sz="4164"/>
            </a:lvl2pPr>
            <a:lvl3pPr marL="3109243" indent="0">
              <a:buNone/>
              <a:defRPr sz="3333"/>
            </a:lvl3pPr>
            <a:lvl4pPr marL="4663859" indent="0">
              <a:buNone/>
              <a:defRPr sz="3165"/>
            </a:lvl4pPr>
            <a:lvl5pPr marL="6218486" indent="0">
              <a:buNone/>
              <a:defRPr sz="3165"/>
            </a:lvl5pPr>
            <a:lvl6pPr marL="7773103" indent="0">
              <a:buNone/>
              <a:defRPr sz="3165"/>
            </a:lvl6pPr>
            <a:lvl7pPr marL="9327725" indent="0">
              <a:buNone/>
              <a:defRPr sz="3165"/>
            </a:lvl7pPr>
            <a:lvl8pPr marL="10882353" indent="0">
              <a:buNone/>
              <a:defRPr sz="3165"/>
            </a:lvl8pPr>
            <a:lvl9pPr marL="1243696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7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684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7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2346" indent="0">
              <a:buNone/>
              <a:defRPr sz="4164"/>
            </a:lvl2pPr>
            <a:lvl3pPr marL="3084685" indent="0">
              <a:buNone/>
              <a:defRPr sz="3333"/>
            </a:lvl3pPr>
            <a:lvl4pPr marL="4627027" indent="0">
              <a:buNone/>
              <a:defRPr sz="3165"/>
            </a:lvl4pPr>
            <a:lvl5pPr marL="6169367" indent="0">
              <a:buNone/>
              <a:defRPr sz="3165"/>
            </a:lvl5pPr>
            <a:lvl6pPr marL="7711713" indent="0">
              <a:buNone/>
              <a:defRPr sz="3165"/>
            </a:lvl6pPr>
            <a:lvl7pPr marL="9254052" indent="0">
              <a:buNone/>
              <a:defRPr sz="3165"/>
            </a:lvl7pPr>
            <a:lvl8pPr marL="10796403" indent="0">
              <a:buNone/>
              <a:defRPr sz="3165"/>
            </a:lvl8pPr>
            <a:lvl9pPr marL="1233874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2346" indent="0">
              <a:buNone/>
              <a:defRPr sz="9412"/>
            </a:lvl2pPr>
            <a:lvl3pPr marL="3084685" indent="0">
              <a:buNone/>
              <a:defRPr sz="8331"/>
            </a:lvl3pPr>
            <a:lvl4pPr marL="4627027" indent="0">
              <a:buNone/>
              <a:defRPr sz="6914"/>
            </a:lvl4pPr>
            <a:lvl5pPr marL="6169367" indent="0">
              <a:buNone/>
              <a:defRPr sz="6914"/>
            </a:lvl5pPr>
            <a:lvl6pPr marL="7711713" indent="0">
              <a:buNone/>
              <a:defRPr sz="6914"/>
            </a:lvl6pPr>
            <a:lvl7pPr marL="9254052" indent="0">
              <a:buNone/>
              <a:defRPr sz="6914"/>
            </a:lvl7pPr>
            <a:lvl8pPr marL="10796403" indent="0">
              <a:buNone/>
              <a:defRPr sz="6914"/>
            </a:lvl8pPr>
            <a:lvl9pPr marL="1233874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2346" indent="0">
              <a:buNone/>
              <a:defRPr sz="4164"/>
            </a:lvl2pPr>
            <a:lvl3pPr marL="3084685" indent="0">
              <a:buNone/>
              <a:defRPr sz="3333"/>
            </a:lvl3pPr>
            <a:lvl4pPr marL="4627027" indent="0">
              <a:buNone/>
              <a:defRPr sz="3165"/>
            </a:lvl4pPr>
            <a:lvl5pPr marL="6169367" indent="0">
              <a:buNone/>
              <a:defRPr sz="3165"/>
            </a:lvl5pPr>
            <a:lvl6pPr marL="7711713" indent="0">
              <a:buNone/>
              <a:defRPr sz="3165"/>
            </a:lvl6pPr>
            <a:lvl7pPr marL="9254052" indent="0">
              <a:buNone/>
              <a:defRPr sz="3165"/>
            </a:lvl7pPr>
            <a:lvl8pPr marL="10796403" indent="0">
              <a:buNone/>
              <a:defRPr sz="3165"/>
            </a:lvl8pPr>
            <a:lvl9pPr marL="1233874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97" tIns="154195" rIns="308497" bIns="1541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25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986" indent="0">
              <a:buNone/>
              <a:defRPr sz="6082"/>
            </a:lvl2pPr>
            <a:lvl3pPr marL="3083965" indent="0">
              <a:buNone/>
              <a:defRPr sz="5248"/>
            </a:lvl3pPr>
            <a:lvl4pPr marL="4625949" indent="0">
              <a:buNone/>
              <a:defRPr sz="4833"/>
            </a:lvl4pPr>
            <a:lvl5pPr marL="6167927" indent="0">
              <a:buNone/>
              <a:defRPr sz="4833"/>
            </a:lvl5pPr>
            <a:lvl6pPr marL="7709914" indent="0">
              <a:buNone/>
              <a:defRPr sz="4833"/>
            </a:lvl6pPr>
            <a:lvl7pPr marL="9251894" indent="0">
              <a:buNone/>
              <a:defRPr sz="4833"/>
            </a:lvl7pPr>
            <a:lvl8pPr marL="10793885" indent="0">
              <a:buNone/>
              <a:defRPr sz="4833"/>
            </a:lvl8pPr>
            <a:lvl9pPr marL="1233586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1986" indent="0">
              <a:buNone/>
              <a:defRPr sz="6914" b="1"/>
            </a:lvl2pPr>
            <a:lvl3pPr marL="3083965" indent="0">
              <a:buNone/>
              <a:defRPr sz="6082" b="1"/>
            </a:lvl3pPr>
            <a:lvl4pPr marL="4625949" indent="0">
              <a:buNone/>
              <a:defRPr sz="5248" b="1"/>
            </a:lvl4pPr>
            <a:lvl5pPr marL="6167927" indent="0">
              <a:buNone/>
              <a:defRPr sz="5248" b="1"/>
            </a:lvl5pPr>
            <a:lvl6pPr marL="7709914" indent="0">
              <a:buNone/>
              <a:defRPr sz="5248" b="1"/>
            </a:lvl6pPr>
            <a:lvl7pPr marL="9251894" indent="0">
              <a:buNone/>
              <a:defRPr sz="5248" b="1"/>
            </a:lvl7pPr>
            <a:lvl8pPr marL="10793885" indent="0">
              <a:buNone/>
              <a:defRPr sz="5248" b="1"/>
            </a:lvl8pPr>
            <a:lvl9pPr marL="1233586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1986" indent="0">
              <a:buNone/>
              <a:defRPr sz="6914" b="1"/>
            </a:lvl2pPr>
            <a:lvl3pPr marL="3083965" indent="0">
              <a:buNone/>
              <a:defRPr sz="6082" b="1"/>
            </a:lvl3pPr>
            <a:lvl4pPr marL="4625949" indent="0">
              <a:buNone/>
              <a:defRPr sz="5248" b="1"/>
            </a:lvl4pPr>
            <a:lvl5pPr marL="6167927" indent="0">
              <a:buNone/>
              <a:defRPr sz="5248" b="1"/>
            </a:lvl5pPr>
            <a:lvl6pPr marL="7709914" indent="0">
              <a:buNone/>
              <a:defRPr sz="5248" b="1"/>
            </a:lvl6pPr>
            <a:lvl7pPr marL="9251894" indent="0">
              <a:buNone/>
              <a:defRPr sz="5248" b="1"/>
            </a:lvl7pPr>
            <a:lvl8pPr marL="10793885" indent="0">
              <a:buNone/>
              <a:defRPr sz="5248" b="1"/>
            </a:lvl8pPr>
            <a:lvl9pPr marL="1233586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4623" indent="0">
              <a:buNone/>
              <a:defRPr sz="9412"/>
            </a:lvl2pPr>
            <a:lvl3pPr marL="3109243" indent="0">
              <a:buNone/>
              <a:defRPr sz="8331"/>
            </a:lvl3pPr>
            <a:lvl4pPr marL="4663859" indent="0">
              <a:buNone/>
              <a:defRPr sz="6914"/>
            </a:lvl4pPr>
            <a:lvl5pPr marL="6218486" indent="0">
              <a:buNone/>
              <a:defRPr sz="6914"/>
            </a:lvl5pPr>
            <a:lvl6pPr marL="7773103" indent="0">
              <a:buNone/>
              <a:defRPr sz="6914"/>
            </a:lvl6pPr>
            <a:lvl7pPr marL="9327725" indent="0">
              <a:buNone/>
              <a:defRPr sz="6914"/>
            </a:lvl7pPr>
            <a:lvl8pPr marL="10882353" indent="0">
              <a:buNone/>
              <a:defRPr sz="6914"/>
            </a:lvl8pPr>
            <a:lvl9pPr marL="1243696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4623" indent="0">
              <a:buNone/>
              <a:defRPr sz="4164"/>
            </a:lvl2pPr>
            <a:lvl3pPr marL="3109243" indent="0">
              <a:buNone/>
              <a:defRPr sz="3333"/>
            </a:lvl3pPr>
            <a:lvl4pPr marL="4663859" indent="0">
              <a:buNone/>
              <a:defRPr sz="3165"/>
            </a:lvl4pPr>
            <a:lvl5pPr marL="6218486" indent="0">
              <a:buNone/>
              <a:defRPr sz="3165"/>
            </a:lvl5pPr>
            <a:lvl6pPr marL="7773103" indent="0">
              <a:buNone/>
              <a:defRPr sz="3165"/>
            </a:lvl6pPr>
            <a:lvl7pPr marL="9327725" indent="0">
              <a:buNone/>
              <a:defRPr sz="3165"/>
            </a:lvl7pPr>
            <a:lvl8pPr marL="10882353" indent="0">
              <a:buNone/>
              <a:defRPr sz="3165"/>
            </a:lvl8pPr>
            <a:lvl9pPr marL="1243696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09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1986" indent="0">
              <a:buNone/>
              <a:defRPr sz="4164"/>
            </a:lvl2pPr>
            <a:lvl3pPr marL="3083965" indent="0">
              <a:buNone/>
              <a:defRPr sz="3333"/>
            </a:lvl3pPr>
            <a:lvl4pPr marL="4625949" indent="0">
              <a:buNone/>
              <a:defRPr sz="3165"/>
            </a:lvl4pPr>
            <a:lvl5pPr marL="6167927" indent="0">
              <a:buNone/>
              <a:defRPr sz="3165"/>
            </a:lvl5pPr>
            <a:lvl6pPr marL="7709914" indent="0">
              <a:buNone/>
              <a:defRPr sz="3165"/>
            </a:lvl6pPr>
            <a:lvl7pPr marL="9251894" indent="0">
              <a:buNone/>
              <a:defRPr sz="3165"/>
            </a:lvl7pPr>
            <a:lvl8pPr marL="10793885" indent="0">
              <a:buNone/>
              <a:defRPr sz="3165"/>
            </a:lvl8pPr>
            <a:lvl9pPr marL="1233586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1986" indent="0">
              <a:buNone/>
              <a:defRPr sz="9412"/>
            </a:lvl2pPr>
            <a:lvl3pPr marL="3083965" indent="0">
              <a:buNone/>
              <a:defRPr sz="8331"/>
            </a:lvl3pPr>
            <a:lvl4pPr marL="4625949" indent="0">
              <a:buNone/>
              <a:defRPr sz="6914"/>
            </a:lvl4pPr>
            <a:lvl5pPr marL="6167927" indent="0">
              <a:buNone/>
              <a:defRPr sz="6914"/>
            </a:lvl5pPr>
            <a:lvl6pPr marL="7709914" indent="0">
              <a:buNone/>
              <a:defRPr sz="6914"/>
            </a:lvl6pPr>
            <a:lvl7pPr marL="9251894" indent="0">
              <a:buNone/>
              <a:defRPr sz="6914"/>
            </a:lvl7pPr>
            <a:lvl8pPr marL="10793885" indent="0">
              <a:buNone/>
              <a:defRPr sz="6914"/>
            </a:lvl8pPr>
            <a:lvl9pPr marL="1233586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1986" indent="0">
              <a:buNone/>
              <a:defRPr sz="4164"/>
            </a:lvl2pPr>
            <a:lvl3pPr marL="3083965" indent="0">
              <a:buNone/>
              <a:defRPr sz="3333"/>
            </a:lvl3pPr>
            <a:lvl4pPr marL="4625949" indent="0">
              <a:buNone/>
              <a:defRPr sz="3165"/>
            </a:lvl4pPr>
            <a:lvl5pPr marL="6167927" indent="0">
              <a:buNone/>
              <a:defRPr sz="3165"/>
            </a:lvl5pPr>
            <a:lvl6pPr marL="7709914" indent="0">
              <a:buNone/>
              <a:defRPr sz="3165"/>
            </a:lvl6pPr>
            <a:lvl7pPr marL="9251894" indent="0">
              <a:buNone/>
              <a:defRPr sz="3165"/>
            </a:lvl7pPr>
            <a:lvl8pPr marL="10793885" indent="0">
              <a:buNone/>
              <a:defRPr sz="3165"/>
            </a:lvl8pPr>
            <a:lvl9pPr marL="1233586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26" tIns="154157" rIns="308426" bIns="15415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37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628" indent="0">
              <a:buNone/>
              <a:defRPr sz="6082"/>
            </a:lvl2pPr>
            <a:lvl3pPr marL="3083249" indent="0">
              <a:buNone/>
              <a:defRPr sz="5248"/>
            </a:lvl3pPr>
            <a:lvl4pPr marL="4624869" indent="0">
              <a:buNone/>
              <a:defRPr sz="4833"/>
            </a:lvl4pPr>
            <a:lvl5pPr marL="6166494" indent="0">
              <a:buNone/>
              <a:defRPr sz="4833"/>
            </a:lvl5pPr>
            <a:lvl6pPr marL="7708121" indent="0">
              <a:buNone/>
              <a:defRPr sz="4833"/>
            </a:lvl6pPr>
            <a:lvl7pPr marL="9249736" indent="0">
              <a:buNone/>
              <a:defRPr sz="4833"/>
            </a:lvl7pPr>
            <a:lvl8pPr marL="10791364" indent="0">
              <a:buNone/>
              <a:defRPr sz="4833"/>
            </a:lvl8pPr>
            <a:lvl9pPr marL="1233298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1628" indent="0">
              <a:buNone/>
              <a:defRPr sz="6914" b="1"/>
            </a:lvl2pPr>
            <a:lvl3pPr marL="3083249" indent="0">
              <a:buNone/>
              <a:defRPr sz="6082" b="1"/>
            </a:lvl3pPr>
            <a:lvl4pPr marL="4624869" indent="0">
              <a:buNone/>
              <a:defRPr sz="5248" b="1"/>
            </a:lvl4pPr>
            <a:lvl5pPr marL="6166494" indent="0">
              <a:buNone/>
              <a:defRPr sz="5248" b="1"/>
            </a:lvl5pPr>
            <a:lvl6pPr marL="7708121" indent="0">
              <a:buNone/>
              <a:defRPr sz="5248" b="1"/>
            </a:lvl6pPr>
            <a:lvl7pPr marL="9249736" indent="0">
              <a:buNone/>
              <a:defRPr sz="5248" b="1"/>
            </a:lvl7pPr>
            <a:lvl8pPr marL="10791364" indent="0">
              <a:buNone/>
              <a:defRPr sz="5248" b="1"/>
            </a:lvl8pPr>
            <a:lvl9pPr marL="1233298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4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1628" indent="0">
              <a:buNone/>
              <a:defRPr sz="6914" b="1"/>
            </a:lvl2pPr>
            <a:lvl3pPr marL="3083249" indent="0">
              <a:buNone/>
              <a:defRPr sz="6082" b="1"/>
            </a:lvl3pPr>
            <a:lvl4pPr marL="4624869" indent="0">
              <a:buNone/>
              <a:defRPr sz="5248" b="1"/>
            </a:lvl4pPr>
            <a:lvl5pPr marL="6166494" indent="0">
              <a:buNone/>
              <a:defRPr sz="5248" b="1"/>
            </a:lvl5pPr>
            <a:lvl6pPr marL="7708121" indent="0">
              <a:buNone/>
              <a:defRPr sz="5248" b="1"/>
            </a:lvl6pPr>
            <a:lvl7pPr marL="9249736" indent="0">
              <a:buNone/>
              <a:defRPr sz="5248" b="1"/>
            </a:lvl7pPr>
            <a:lvl8pPr marL="10791364" indent="0">
              <a:buNone/>
              <a:defRPr sz="5248" b="1"/>
            </a:lvl8pPr>
            <a:lvl9pPr marL="1233298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4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2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1628" indent="0">
              <a:buNone/>
              <a:defRPr sz="4164"/>
            </a:lvl2pPr>
            <a:lvl3pPr marL="3083249" indent="0">
              <a:buNone/>
              <a:defRPr sz="3333"/>
            </a:lvl3pPr>
            <a:lvl4pPr marL="4624869" indent="0">
              <a:buNone/>
              <a:defRPr sz="3165"/>
            </a:lvl4pPr>
            <a:lvl5pPr marL="6166494" indent="0">
              <a:buNone/>
              <a:defRPr sz="3165"/>
            </a:lvl5pPr>
            <a:lvl6pPr marL="7708121" indent="0">
              <a:buNone/>
              <a:defRPr sz="3165"/>
            </a:lvl6pPr>
            <a:lvl7pPr marL="9249736" indent="0">
              <a:buNone/>
              <a:defRPr sz="3165"/>
            </a:lvl7pPr>
            <a:lvl8pPr marL="10791364" indent="0">
              <a:buNone/>
              <a:defRPr sz="3165"/>
            </a:lvl8pPr>
            <a:lvl9pPr marL="1233298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1628" indent="0">
              <a:buNone/>
              <a:defRPr sz="9412"/>
            </a:lvl2pPr>
            <a:lvl3pPr marL="3083249" indent="0">
              <a:buNone/>
              <a:defRPr sz="8331"/>
            </a:lvl3pPr>
            <a:lvl4pPr marL="4624869" indent="0">
              <a:buNone/>
              <a:defRPr sz="6914"/>
            </a:lvl4pPr>
            <a:lvl5pPr marL="6166494" indent="0">
              <a:buNone/>
              <a:defRPr sz="6914"/>
            </a:lvl5pPr>
            <a:lvl6pPr marL="7708121" indent="0">
              <a:buNone/>
              <a:defRPr sz="6914"/>
            </a:lvl6pPr>
            <a:lvl7pPr marL="9249736" indent="0">
              <a:buNone/>
              <a:defRPr sz="6914"/>
            </a:lvl7pPr>
            <a:lvl8pPr marL="10791364" indent="0">
              <a:buNone/>
              <a:defRPr sz="6914"/>
            </a:lvl8pPr>
            <a:lvl9pPr marL="1233298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1628" indent="0">
              <a:buNone/>
              <a:defRPr sz="4164"/>
            </a:lvl2pPr>
            <a:lvl3pPr marL="3083249" indent="0">
              <a:buNone/>
              <a:defRPr sz="3333"/>
            </a:lvl3pPr>
            <a:lvl4pPr marL="4624869" indent="0">
              <a:buNone/>
              <a:defRPr sz="3165"/>
            </a:lvl4pPr>
            <a:lvl5pPr marL="6166494" indent="0">
              <a:buNone/>
              <a:defRPr sz="3165"/>
            </a:lvl5pPr>
            <a:lvl6pPr marL="7708121" indent="0">
              <a:buNone/>
              <a:defRPr sz="3165"/>
            </a:lvl6pPr>
            <a:lvl7pPr marL="9249736" indent="0">
              <a:buNone/>
              <a:defRPr sz="3165"/>
            </a:lvl7pPr>
            <a:lvl8pPr marL="10791364" indent="0">
              <a:buNone/>
              <a:defRPr sz="3165"/>
            </a:lvl8pPr>
            <a:lvl9pPr marL="1233298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355" tIns="154121" rIns="308355" bIns="154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58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265" indent="0">
              <a:buNone/>
              <a:defRPr sz="6082"/>
            </a:lvl2pPr>
            <a:lvl3pPr marL="3082530" indent="0">
              <a:buNone/>
              <a:defRPr sz="5248"/>
            </a:lvl3pPr>
            <a:lvl4pPr marL="4623790" indent="0">
              <a:buNone/>
              <a:defRPr sz="4833"/>
            </a:lvl4pPr>
            <a:lvl5pPr marL="6165050" indent="0">
              <a:buNone/>
              <a:defRPr sz="4833"/>
            </a:lvl5pPr>
            <a:lvl6pPr marL="7706321" indent="0">
              <a:buNone/>
              <a:defRPr sz="4833"/>
            </a:lvl6pPr>
            <a:lvl7pPr marL="9247580" indent="0">
              <a:buNone/>
              <a:defRPr sz="4833"/>
            </a:lvl7pPr>
            <a:lvl8pPr marL="10788849" indent="0">
              <a:buNone/>
              <a:defRPr sz="4833"/>
            </a:lvl8pPr>
            <a:lvl9pPr marL="1233010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1265" indent="0">
              <a:buNone/>
              <a:defRPr sz="6914" b="1"/>
            </a:lvl2pPr>
            <a:lvl3pPr marL="3082530" indent="0">
              <a:buNone/>
              <a:defRPr sz="6082" b="1"/>
            </a:lvl3pPr>
            <a:lvl4pPr marL="4623790" indent="0">
              <a:buNone/>
              <a:defRPr sz="5248" b="1"/>
            </a:lvl4pPr>
            <a:lvl5pPr marL="6165050" indent="0">
              <a:buNone/>
              <a:defRPr sz="5248" b="1"/>
            </a:lvl5pPr>
            <a:lvl6pPr marL="7706321" indent="0">
              <a:buNone/>
              <a:defRPr sz="5248" b="1"/>
            </a:lvl6pPr>
            <a:lvl7pPr marL="9247580" indent="0">
              <a:buNone/>
              <a:defRPr sz="5248" b="1"/>
            </a:lvl7pPr>
            <a:lvl8pPr marL="10788849" indent="0">
              <a:buNone/>
              <a:defRPr sz="5248" b="1"/>
            </a:lvl8pPr>
            <a:lvl9pPr marL="1233010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4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1265" indent="0">
              <a:buNone/>
              <a:defRPr sz="6914" b="1"/>
            </a:lvl2pPr>
            <a:lvl3pPr marL="3082530" indent="0">
              <a:buNone/>
              <a:defRPr sz="6082" b="1"/>
            </a:lvl3pPr>
            <a:lvl4pPr marL="4623790" indent="0">
              <a:buNone/>
              <a:defRPr sz="5248" b="1"/>
            </a:lvl4pPr>
            <a:lvl5pPr marL="6165050" indent="0">
              <a:buNone/>
              <a:defRPr sz="5248" b="1"/>
            </a:lvl5pPr>
            <a:lvl6pPr marL="7706321" indent="0">
              <a:buNone/>
              <a:defRPr sz="5248" b="1"/>
            </a:lvl6pPr>
            <a:lvl7pPr marL="9247580" indent="0">
              <a:buNone/>
              <a:defRPr sz="5248" b="1"/>
            </a:lvl7pPr>
            <a:lvl8pPr marL="10788849" indent="0">
              <a:buNone/>
              <a:defRPr sz="5248" b="1"/>
            </a:lvl8pPr>
            <a:lvl9pPr marL="1233010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4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1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43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1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1265" indent="0">
              <a:buNone/>
              <a:defRPr sz="4164"/>
            </a:lvl2pPr>
            <a:lvl3pPr marL="3082530" indent="0">
              <a:buNone/>
              <a:defRPr sz="3333"/>
            </a:lvl3pPr>
            <a:lvl4pPr marL="4623790" indent="0">
              <a:buNone/>
              <a:defRPr sz="3165"/>
            </a:lvl4pPr>
            <a:lvl5pPr marL="6165050" indent="0">
              <a:buNone/>
              <a:defRPr sz="3165"/>
            </a:lvl5pPr>
            <a:lvl6pPr marL="7706321" indent="0">
              <a:buNone/>
              <a:defRPr sz="3165"/>
            </a:lvl6pPr>
            <a:lvl7pPr marL="9247580" indent="0">
              <a:buNone/>
              <a:defRPr sz="3165"/>
            </a:lvl7pPr>
            <a:lvl8pPr marL="10788849" indent="0">
              <a:buNone/>
              <a:defRPr sz="3165"/>
            </a:lvl8pPr>
            <a:lvl9pPr marL="1233010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1265" indent="0">
              <a:buNone/>
              <a:defRPr sz="9412"/>
            </a:lvl2pPr>
            <a:lvl3pPr marL="3082530" indent="0">
              <a:buNone/>
              <a:defRPr sz="8331"/>
            </a:lvl3pPr>
            <a:lvl4pPr marL="4623790" indent="0">
              <a:buNone/>
              <a:defRPr sz="6914"/>
            </a:lvl4pPr>
            <a:lvl5pPr marL="6165050" indent="0">
              <a:buNone/>
              <a:defRPr sz="6914"/>
            </a:lvl5pPr>
            <a:lvl6pPr marL="7706321" indent="0">
              <a:buNone/>
              <a:defRPr sz="6914"/>
            </a:lvl6pPr>
            <a:lvl7pPr marL="9247580" indent="0">
              <a:buNone/>
              <a:defRPr sz="6914"/>
            </a:lvl7pPr>
            <a:lvl8pPr marL="10788849" indent="0">
              <a:buNone/>
              <a:defRPr sz="6914"/>
            </a:lvl8pPr>
            <a:lvl9pPr marL="1233010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1265" indent="0">
              <a:buNone/>
              <a:defRPr sz="4164"/>
            </a:lvl2pPr>
            <a:lvl3pPr marL="3082530" indent="0">
              <a:buNone/>
              <a:defRPr sz="3333"/>
            </a:lvl3pPr>
            <a:lvl4pPr marL="4623790" indent="0">
              <a:buNone/>
              <a:defRPr sz="3165"/>
            </a:lvl4pPr>
            <a:lvl5pPr marL="6165050" indent="0">
              <a:buNone/>
              <a:defRPr sz="3165"/>
            </a:lvl5pPr>
            <a:lvl6pPr marL="7706321" indent="0">
              <a:buNone/>
              <a:defRPr sz="3165"/>
            </a:lvl6pPr>
            <a:lvl7pPr marL="9247580" indent="0">
              <a:buNone/>
              <a:defRPr sz="3165"/>
            </a:lvl7pPr>
            <a:lvl8pPr marL="10788849" indent="0">
              <a:buNone/>
              <a:defRPr sz="3165"/>
            </a:lvl8pPr>
            <a:lvl9pPr marL="1233010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988" tIns="184923" rIns="369988" bIns="184923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28" tIns="155454" rIns="310928" bIns="15545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177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0905" indent="0">
              <a:buNone/>
              <a:defRPr sz="6082"/>
            </a:lvl2pPr>
            <a:lvl3pPr marL="3081811" indent="0">
              <a:buNone/>
              <a:defRPr sz="5248"/>
            </a:lvl3pPr>
            <a:lvl4pPr marL="4622711" indent="0">
              <a:buNone/>
              <a:defRPr sz="4833"/>
            </a:lvl4pPr>
            <a:lvl5pPr marL="6163618" indent="0">
              <a:buNone/>
              <a:defRPr sz="4833"/>
            </a:lvl5pPr>
            <a:lvl6pPr marL="7704521" indent="0">
              <a:buNone/>
              <a:defRPr sz="4833"/>
            </a:lvl6pPr>
            <a:lvl7pPr marL="9245421" indent="0">
              <a:buNone/>
              <a:defRPr sz="4833"/>
            </a:lvl7pPr>
            <a:lvl8pPr marL="10786334" indent="0">
              <a:buNone/>
              <a:defRPr sz="4833"/>
            </a:lvl8pPr>
            <a:lvl9pPr marL="1232723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0905" indent="0">
              <a:buNone/>
              <a:defRPr sz="6914" b="1"/>
            </a:lvl2pPr>
            <a:lvl3pPr marL="3081811" indent="0">
              <a:buNone/>
              <a:defRPr sz="6082" b="1"/>
            </a:lvl3pPr>
            <a:lvl4pPr marL="4622711" indent="0">
              <a:buNone/>
              <a:defRPr sz="5248" b="1"/>
            </a:lvl4pPr>
            <a:lvl5pPr marL="6163618" indent="0">
              <a:buNone/>
              <a:defRPr sz="5248" b="1"/>
            </a:lvl5pPr>
            <a:lvl6pPr marL="7704521" indent="0">
              <a:buNone/>
              <a:defRPr sz="5248" b="1"/>
            </a:lvl6pPr>
            <a:lvl7pPr marL="9245421" indent="0">
              <a:buNone/>
              <a:defRPr sz="5248" b="1"/>
            </a:lvl7pPr>
            <a:lvl8pPr marL="10786334" indent="0">
              <a:buNone/>
              <a:defRPr sz="5248" b="1"/>
            </a:lvl8pPr>
            <a:lvl9pPr marL="1232723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0905" indent="0">
              <a:buNone/>
              <a:defRPr sz="6914" b="1"/>
            </a:lvl2pPr>
            <a:lvl3pPr marL="3081811" indent="0">
              <a:buNone/>
              <a:defRPr sz="6082" b="1"/>
            </a:lvl3pPr>
            <a:lvl4pPr marL="4622711" indent="0">
              <a:buNone/>
              <a:defRPr sz="5248" b="1"/>
            </a:lvl4pPr>
            <a:lvl5pPr marL="6163618" indent="0">
              <a:buNone/>
              <a:defRPr sz="5248" b="1"/>
            </a:lvl5pPr>
            <a:lvl6pPr marL="7704521" indent="0">
              <a:buNone/>
              <a:defRPr sz="5248" b="1"/>
            </a:lvl6pPr>
            <a:lvl7pPr marL="9245421" indent="0">
              <a:buNone/>
              <a:defRPr sz="5248" b="1"/>
            </a:lvl7pPr>
            <a:lvl8pPr marL="10786334" indent="0">
              <a:buNone/>
              <a:defRPr sz="5248" b="1"/>
            </a:lvl8pPr>
            <a:lvl9pPr marL="1232723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1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59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1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0905" indent="0">
              <a:buNone/>
              <a:defRPr sz="4164"/>
            </a:lvl2pPr>
            <a:lvl3pPr marL="3081811" indent="0">
              <a:buNone/>
              <a:defRPr sz="3333"/>
            </a:lvl3pPr>
            <a:lvl4pPr marL="4622711" indent="0">
              <a:buNone/>
              <a:defRPr sz="3165"/>
            </a:lvl4pPr>
            <a:lvl5pPr marL="6163618" indent="0">
              <a:buNone/>
              <a:defRPr sz="3165"/>
            </a:lvl5pPr>
            <a:lvl6pPr marL="7704521" indent="0">
              <a:buNone/>
              <a:defRPr sz="3165"/>
            </a:lvl6pPr>
            <a:lvl7pPr marL="9245421" indent="0">
              <a:buNone/>
              <a:defRPr sz="3165"/>
            </a:lvl7pPr>
            <a:lvl8pPr marL="10786334" indent="0">
              <a:buNone/>
              <a:defRPr sz="3165"/>
            </a:lvl8pPr>
            <a:lvl9pPr marL="1232723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0905" indent="0">
              <a:buNone/>
              <a:defRPr sz="9412"/>
            </a:lvl2pPr>
            <a:lvl3pPr marL="3081811" indent="0">
              <a:buNone/>
              <a:defRPr sz="8331"/>
            </a:lvl3pPr>
            <a:lvl4pPr marL="4622711" indent="0">
              <a:buNone/>
              <a:defRPr sz="6914"/>
            </a:lvl4pPr>
            <a:lvl5pPr marL="6163618" indent="0">
              <a:buNone/>
              <a:defRPr sz="6914"/>
            </a:lvl5pPr>
            <a:lvl6pPr marL="7704521" indent="0">
              <a:buNone/>
              <a:defRPr sz="6914"/>
            </a:lvl6pPr>
            <a:lvl7pPr marL="9245421" indent="0">
              <a:buNone/>
              <a:defRPr sz="6914"/>
            </a:lvl7pPr>
            <a:lvl8pPr marL="10786334" indent="0">
              <a:buNone/>
              <a:defRPr sz="6914"/>
            </a:lvl8pPr>
            <a:lvl9pPr marL="1232723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0905" indent="0">
              <a:buNone/>
              <a:defRPr sz="4164"/>
            </a:lvl2pPr>
            <a:lvl3pPr marL="3081811" indent="0">
              <a:buNone/>
              <a:defRPr sz="3333"/>
            </a:lvl3pPr>
            <a:lvl4pPr marL="4622711" indent="0">
              <a:buNone/>
              <a:defRPr sz="3165"/>
            </a:lvl4pPr>
            <a:lvl5pPr marL="6163618" indent="0">
              <a:buNone/>
              <a:defRPr sz="3165"/>
            </a:lvl5pPr>
            <a:lvl6pPr marL="7704521" indent="0">
              <a:buNone/>
              <a:defRPr sz="3165"/>
            </a:lvl6pPr>
            <a:lvl7pPr marL="9245421" indent="0">
              <a:buNone/>
              <a:defRPr sz="3165"/>
            </a:lvl7pPr>
            <a:lvl8pPr marL="10786334" indent="0">
              <a:buNone/>
              <a:defRPr sz="3165"/>
            </a:lvl8pPr>
            <a:lvl9pPr marL="1232723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886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1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1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2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2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3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3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4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01"/>
            <a:ext cx="24483061" cy="8499410"/>
          </a:xfrm>
        </p:spPr>
        <p:txBody>
          <a:bodyPr anchor="t"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54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1095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3pPr>
            <a:lvl4pPr marL="46216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218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272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326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381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436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0544" indent="0">
              <a:buNone/>
              <a:defRPr sz="6914" b="1"/>
            </a:lvl2pPr>
            <a:lvl3pPr marL="3081095" indent="0">
              <a:buNone/>
              <a:defRPr sz="6082" b="1"/>
            </a:lvl3pPr>
            <a:lvl4pPr marL="4621631" indent="0">
              <a:buNone/>
              <a:defRPr sz="5248" b="1"/>
            </a:lvl4pPr>
            <a:lvl5pPr marL="6162182" indent="0">
              <a:buNone/>
              <a:defRPr sz="5248" b="1"/>
            </a:lvl5pPr>
            <a:lvl6pPr marL="7702726" indent="0">
              <a:buNone/>
              <a:defRPr sz="5248" b="1"/>
            </a:lvl6pPr>
            <a:lvl7pPr marL="9243265" indent="0">
              <a:buNone/>
              <a:defRPr sz="5248" b="1"/>
            </a:lvl7pPr>
            <a:lvl8pPr marL="10783818" indent="0">
              <a:buNone/>
              <a:defRPr sz="5248" b="1"/>
            </a:lvl8pPr>
            <a:lvl9pPr marL="1232436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0544" indent="0">
              <a:buNone/>
              <a:defRPr sz="6914" b="1"/>
            </a:lvl2pPr>
            <a:lvl3pPr marL="3081095" indent="0">
              <a:buNone/>
              <a:defRPr sz="6082" b="1"/>
            </a:lvl3pPr>
            <a:lvl4pPr marL="4621631" indent="0">
              <a:buNone/>
              <a:defRPr sz="5248" b="1"/>
            </a:lvl4pPr>
            <a:lvl5pPr marL="6162182" indent="0">
              <a:buNone/>
              <a:defRPr sz="5248" b="1"/>
            </a:lvl5pPr>
            <a:lvl6pPr marL="7702726" indent="0">
              <a:buNone/>
              <a:defRPr sz="5248" b="1"/>
            </a:lvl6pPr>
            <a:lvl7pPr marL="9243265" indent="0">
              <a:buNone/>
              <a:defRPr sz="5248" b="1"/>
            </a:lvl7pPr>
            <a:lvl8pPr marL="10783818" indent="0">
              <a:buNone/>
              <a:defRPr sz="5248" b="1"/>
            </a:lvl8pPr>
            <a:lvl9pPr marL="1232436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7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79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7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0544" indent="0">
              <a:buNone/>
              <a:defRPr sz="4164"/>
            </a:lvl2pPr>
            <a:lvl3pPr marL="3081095" indent="0">
              <a:buNone/>
              <a:defRPr sz="3333"/>
            </a:lvl3pPr>
            <a:lvl4pPr marL="4621631" indent="0">
              <a:buNone/>
              <a:defRPr sz="3165"/>
            </a:lvl4pPr>
            <a:lvl5pPr marL="6162182" indent="0">
              <a:buNone/>
              <a:defRPr sz="3165"/>
            </a:lvl5pPr>
            <a:lvl6pPr marL="7702726" indent="0">
              <a:buNone/>
              <a:defRPr sz="3165"/>
            </a:lvl6pPr>
            <a:lvl7pPr marL="9243265" indent="0">
              <a:buNone/>
              <a:defRPr sz="3165"/>
            </a:lvl7pPr>
            <a:lvl8pPr marL="10783818" indent="0">
              <a:buNone/>
              <a:defRPr sz="3165"/>
            </a:lvl8pPr>
            <a:lvl9pPr marL="1232436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0544" indent="0">
              <a:buNone/>
              <a:defRPr sz="9412"/>
            </a:lvl2pPr>
            <a:lvl3pPr marL="3081095" indent="0">
              <a:buNone/>
              <a:defRPr sz="8331"/>
            </a:lvl3pPr>
            <a:lvl4pPr marL="4621631" indent="0">
              <a:buNone/>
              <a:defRPr sz="6914"/>
            </a:lvl4pPr>
            <a:lvl5pPr marL="6162182" indent="0">
              <a:buNone/>
              <a:defRPr sz="6914"/>
            </a:lvl5pPr>
            <a:lvl6pPr marL="7702726" indent="0">
              <a:buNone/>
              <a:defRPr sz="6914"/>
            </a:lvl6pPr>
            <a:lvl7pPr marL="9243265" indent="0">
              <a:buNone/>
              <a:defRPr sz="6914"/>
            </a:lvl7pPr>
            <a:lvl8pPr marL="10783818" indent="0">
              <a:buNone/>
              <a:defRPr sz="6914"/>
            </a:lvl8pPr>
            <a:lvl9pPr marL="12324360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0544" indent="0">
              <a:buNone/>
              <a:defRPr sz="4164"/>
            </a:lvl2pPr>
            <a:lvl3pPr marL="3081095" indent="0">
              <a:buNone/>
              <a:defRPr sz="3333"/>
            </a:lvl3pPr>
            <a:lvl4pPr marL="4621631" indent="0">
              <a:buNone/>
              <a:defRPr sz="3165"/>
            </a:lvl4pPr>
            <a:lvl5pPr marL="6162182" indent="0">
              <a:buNone/>
              <a:defRPr sz="3165"/>
            </a:lvl5pPr>
            <a:lvl6pPr marL="7702726" indent="0">
              <a:buNone/>
              <a:defRPr sz="3165"/>
            </a:lvl6pPr>
            <a:lvl7pPr marL="9243265" indent="0">
              <a:buNone/>
              <a:defRPr sz="3165"/>
            </a:lvl7pPr>
            <a:lvl8pPr marL="10783818" indent="0">
              <a:buNone/>
              <a:defRPr sz="3165"/>
            </a:lvl8pPr>
            <a:lvl9pPr marL="1232436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8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258" indent="0">
              <a:buNone/>
              <a:defRPr sz="6082"/>
            </a:lvl2pPr>
            <a:lvl3pPr marL="3108521" indent="0">
              <a:buNone/>
              <a:defRPr sz="5248"/>
            </a:lvl3pPr>
            <a:lvl4pPr marL="4662772" indent="0">
              <a:buNone/>
              <a:defRPr sz="4833"/>
            </a:lvl4pPr>
            <a:lvl5pPr marL="6217033" indent="0">
              <a:buNone/>
              <a:defRPr sz="4833"/>
            </a:lvl5pPr>
            <a:lvl6pPr marL="7771291" indent="0">
              <a:buNone/>
              <a:defRPr sz="4833"/>
            </a:lvl6pPr>
            <a:lvl7pPr marL="9325552" indent="0">
              <a:buNone/>
              <a:defRPr sz="4833"/>
            </a:lvl7pPr>
            <a:lvl8pPr marL="10879813" indent="0">
              <a:buNone/>
              <a:defRPr sz="4833"/>
            </a:lvl8pPr>
            <a:lvl9pPr marL="1243406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69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69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30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06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0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0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0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1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1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1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19"/>
            <a:ext cx="24483061" cy="8499410"/>
          </a:xfrm>
        </p:spPr>
        <p:txBody>
          <a:bodyPr anchor="t"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182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0375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3pPr>
            <a:lvl4pPr marL="462055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074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092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111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130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149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0182" indent="0">
              <a:buNone/>
              <a:defRPr sz="6914" b="1"/>
            </a:lvl2pPr>
            <a:lvl3pPr marL="3080375" indent="0">
              <a:buNone/>
              <a:defRPr sz="6082" b="1"/>
            </a:lvl3pPr>
            <a:lvl4pPr marL="4620552" indent="0">
              <a:buNone/>
              <a:defRPr sz="5248" b="1"/>
            </a:lvl4pPr>
            <a:lvl5pPr marL="6160747" indent="0">
              <a:buNone/>
              <a:defRPr sz="5248" b="1"/>
            </a:lvl5pPr>
            <a:lvl6pPr marL="7700926" indent="0">
              <a:buNone/>
              <a:defRPr sz="5248" b="1"/>
            </a:lvl6pPr>
            <a:lvl7pPr marL="9241111" indent="0">
              <a:buNone/>
              <a:defRPr sz="5248" b="1"/>
            </a:lvl7pPr>
            <a:lvl8pPr marL="10781305" indent="0">
              <a:buNone/>
              <a:defRPr sz="5248" b="1"/>
            </a:lvl8pPr>
            <a:lvl9pPr marL="1232149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40182" indent="0">
              <a:buNone/>
              <a:defRPr sz="6914" b="1"/>
            </a:lvl2pPr>
            <a:lvl3pPr marL="3080375" indent="0">
              <a:buNone/>
              <a:defRPr sz="6082" b="1"/>
            </a:lvl3pPr>
            <a:lvl4pPr marL="4620552" indent="0">
              <a:buNone/>
              <a:defRPr sz="5248" b="1"/>
            </a:lvl4pPr>
            <a:lvl5pPr marL="6160747" indent="0">
              <a:buNone/>
              <a:defRPr sz="5248" b="1"/>
            </a:lvl5pPr>
            <a:lvl6pPr marL="7700926" indent="0">
              <a:buNone/>
              <a:defRPr sz="5248" b="1"/>
            </a:lvl6pPr>
            <a:lvl7pPr marL="9241111" indent="0">
              <a:buNone/>
              <a:defRPr sz="5248" b="1"/>
            </a:lvl7pPr>
            <a:lvl8pPr marL="10781305" indent="0">
              <a:buNone/>
              <a:defRPr sz="5248" b="1"/>
            </a:lvl8pPr>
            <a:lvl9pPr marL="1232149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7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796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7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0182" indent="0">
              <a:buNone/>
              <a:defRPr sz="4164"/>
            </a:lvl2pPr>
            <a:lvl3pPr marL="3080375" indent="0">
              <a:buNone/>
              <a:defRPr sz="3333"/>
            </a:lvl3pPr>
            <a:lvl4pPr marL="4620552" indent="0">
              <a:buNone/>
              <a:defRPr sz="3165"/>
            </a:lvl4pPr>
            <a:lvl5pPr marL="6160747" indent="0">
              <a:buNone/>
              <a:defRPr sz="3165"/>
            </a:lvl5pPr>
            <a:lvl6pPr marL="7700926" indent="0">
              <a:buNone/>
              <a:defRPr sz="3165"/>
            </a:lvl6pPr>
            <a:lvl7pPr marL="9241111" indent="0">
              <a:buNone/>
              <a:defRPr sz="3165"/>
            </a:lvl7pPr>
            <a:lvl8pPr marL="10781305" indent="0">
              <a:buNone/>
              <a:defRPr sz="3165"/>
            </a:lvl8pPr>
            <a:lvl9pPr marL="1232149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40182" indent="0">
              <a:buNone/>
              <a:defRPr sz="9412"/>
            </a:lvl2pPr>
            <a:lvl3pPr marL="3080375" indent="0">
              <a:buNone/>
              <a:defRPr sz="8331"/>
            </a:lvl3pPr>
            <a:lvl4pPr marL="4620552" indent="0">
              <a:buNone/>
              <a:defRPr sz="6914"/>
            </a:lvl4pPr>
            <a:lvl5pPr marL="6160747" indent="0">
              <a:buNone/>
              <a:defRPr sz="6914"/>
            </a:lvl5pPr>
            <a:lvl6pPr marL="7700926" indent="0">
              <a:buNone/>
              <a:defRPr sz="6914"/>
            </a:lvl6pPr>
            <a:lvl7pPr marL="9241111" indent="0">
              <a:buNone/>
              <a:defRPr sz="6914"/>
            </a:lvl7pPr>
            <a:lvl8pPr marL="10781305" indent="0">
              <a:buNone/>
              <a:defRPr sz="6914"/>
            </a:lvl8pPr>
            <a:lvl9pPr marL="12321490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0182" indent="0">
              <a:buNone/>
              <a:defRPr sz="4164"/>
            </a:lvl2pPr>
            <a:lvl3pPr marL="3080375" indent="0">
              <a:buNone/>
              <a:defRPr sz="3333"/>
            </a:lvl3pPr>
            <a:lvl4pPr marL="4620552" indent="0">
              <a:buNone/>
              <a:defRPr sz="3165"/>
            </a:lvl4pPr>
            <a:lvl5pPr marL="6160747" indent="0">
              <a:buNone/>
              <a:defRPr sz="3165"/>
            </a:lvl5pPr>
            <a:lvl6pPr marL="7700926" indent="0">
              <a:buNone/>
              <a:defRPr sz="3165"/>
            </a:lvl6pPr>
            <a:lvl7pPr marL="9241111" indent="0">
              <a:buNone/>
              <a:defRPr sz="3165"/>
            </a:lvl7pPr>
            <a:lvl8pPr marL="10781305" indent="0">
              <a:buNone/>
              <a:defRPr sz="3165"/>
            </a:lvl8pPr>
            <a:lvl9pPr marL="1232149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71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71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2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068" tIns="153970" rIns="308068" bIns="15397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730" tIns="184788" rIns="369730" bIns="1847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39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9823" indent="0">
              <a:buNone/>
              <a:defRPr sz="6082"/>
            </a:lvl2pPr>
            <a:lvl3pPr marL="3079661" indent="0">
              <a:buNone/>
              <a:defRPr sz="5248"/>
            </a:lvl3pPr>
            <a:lvl4pPr marL="4619475" indent="0">
              <a:buNone/>
              <a:defRPr sz="4833"/>
            </a:lvl4pPr>
            <a:lvl5pPr marL="6159307" indent="0">
              <a:buNone/>
              <a:defRPr sz="4833"/>
            </a:lvl5pPr>
            <a:lvl6pPr marL="7699135" indent="0">
              <a:buNone/>
              <a:defRPr sz="4833"/>
            </a:lvl6pPr>
            <a:lvl7pPr marL="9238953" indent="0">
              <a:buNone/>
              <a:defRPr sz="4833"/>
            </a:lvl7pPr>
            <a:lvl8pPr marL="10778791" indent="0">
              <a:buNone/>
              <a:defRPr sz="4833"/>
            </a:lvl8pPr>
            <a:lvl9pPr marL="1231861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9823" indent="0">
              <a:buNone/>
              <a:defRPr sz="6914" b="1"/>
            </a:lvl2pPr>
            <a:lvl3pPr marL="3079661" indent="0">
              <a:buNone/>
              <a:defRPr sz="6082" b="1"/>
            </a:lvl3pPr>
            <a:lvl4pPr marL="4619475" indent="0">
              <a:buNone/>
              <a:defRPr sz="5248" b="1"/>
            </a:lvl4pPr>
            <a:lvl5pPr marL="6159307" indent="0">
              <a:buNone/>
              <a:defRPr sz="5248" b="1"/>
            </a:lvl5pPr>
            <a:lvl6pPr marL="7699135" indent="0">
              <a:buNone/>
              <a:defRPr sz="5248" b="1"/>
            </a:lvl6pPr>
            <a:lvl7pPr marL="9238953" indent="0">
              <a:buNone/>
              <a:defRPr sz="5248" b="1"/>
            </a:lvl7pPr>
            <a:lvl8pPr marL="10778791" indent="0">
              <a:buNone/>
              <a:defRPr sz="5248" b="1"/>
            </a:lvl8pPr>
            <a:lvl9pPr marL="12318614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9823" indent="0">
              <a:buNone/>
              <a:defRPr sz="6914" b="1"/>
            </a:lvl2pPr>
            <a:lvl3pPr marL="3079661" indent="0">
              <a:buNone/>
              <a:defRPr sz="6082" b="1"/>
            </a:lvl3pPr>
            <a:lvl4pPr marL="4619475" indent="0">
              <a:buNone/>
              <a:defRPr sz="5248" b="1"/>
            </a:lvl4pPr>
            <a:lvl5pPr marL="6159307" indent="0">
              <a:buNone/>
              <a:defRPr sz="5248" b="1"/>
            </a:lvl5pPr>
            <a:lvl6pPr marL="7699135" indent="0">
              <a:buNone/>
              <a:defRPr sz="5248" b="1"/>
            </a:lvl6pPr>
            <a:lvl7pPr marL="9238953" indent="0">
              <a:buNone/>
              <a:defRPr sz="5248" b="1"/>
            </a:lvl7pPr>
            <a:lvl8pPr marL="10778791" indent="0">
              <a:buNone/>
              <a:defRPr sz="5248" b="1"/>
            </a:lvl8pPr>
            <a:lvl9pPr marL="12318614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2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9823" indent="0">
              <a:buNone/>
              <a:defRPr sz="4164"/>
            </a:lvl2pPr>
            <a:lvl3pPr marL="3079661" indent="0">
              <a:buNone/>
              <a:defRPr sz="3333"/>
            </a:lvl3pPr>
            <a:lvl4pPr marL="4619475" indent="0">
              <a:buNone/>
              <a:defRPr sz="3165"/>
            </a:lvl4pPr>
            <a:lvl5pPr marL="6159307" indent="0">
              <a:buNone/>
              <a:defRPr sz="3165"/>
            </a:lvl5pPr>
            <a:lvl6pPr marL="7699135" indent="0">
              <a:buNone/>
              <a:defRPr sz="3165"/>
            </a:lvl6pPr>
            <a:lvl7pPr marL="9238953" indent="0">
              <a:buNone/>
              <a:defRPr sz="3165"/>
            </a:lvl7pPr>
            <a:lvl8pPr marL="10778791" indent="0">
              <a:buNone/>
              <a:defRPr sz="3165"/>
            </a:lvl8pPr>
            <a:lvl9pPr marL="12318614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6438" indent="0">
              <a:buNone/>
              <a:defRPr sz="6914" b="1"/>
            </a:lvl2pPr>
            <a:lvl3pPr marL="3112869" indent="0">
              <a:buNone/>
              <a:defRPr sz="6082" b="1"/>
            </a:lvl3pPr>
            <a:lvl4pPr marL="4669307" indent="0">
              <a:buNone/>
              <a:defRPr sz="5248" b="1"/>
            </a:lvl4pPr>
            <a:lvl5pPr marL="6225736" indent="0">
              <a:buNone/>
              <a:defRPr sz="5248" b="1"/>
            </a:lvl5pPr>
            <a:lvl6pPr marL="7782175" indent="0">
              <a:buNone/>
              <a:defRPr sz="5248" b="1"/>
            </a:lvl6pPr>
            <a:lvl7pPr marL="9338609" indent="0">
              <a:buNone/>
              <a:defRPr sz="5248" b="1"/>
            </a:lvl7pPr>
            <a:lvl8pPr marL="10895044" indent="0">
              <a:buNone/>
              <a:defRPr sz="5248" b="1"/>
            </a:lvl8pPr>
            <a:lvl9pPr marL="1245147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6438" indent="0">
              <a:buNone/>
              <a:defRPr sz="6914" b="1"/>
            </a:lvl2pPr>
            <a:lvl3pPr marL="3112869" indent="0">
              <a:buNone/>
              <a:defRPr sz="6082" b="1"/>
            </a:lvl3pPr>
            <a:lvl4pPr marL="4669307" indent="0">
              <a:buNone/>
              <a:defRPr sz="5248" b="1"/>
            </a:lvl4pPr>
            <a:lvl5pPr marL="6225736" indent="0">
              <a:buNone/>
              <a:defRPr sz="5248" b="1"/>
            </a:lvl5pPr>
            <a:lvl6pPr marL="7782175" indent="0">
              <a:buNone/>
              <a:defRPr sz="5248" b="1"/>
            </a:lvl6pPr>
            <a:lvl7pPr marL="9338609" indent="0">
              <a:buNone/>
              <a:defRPr sz="5248" b="1"/>
            </a:lvl7pPr>
            <a:lvl8pPr marL="10895044" indent="0">
              <a:buNone/>
              <a:defRPr sz="5248" b="1"/>
            </a:lvl8pPr>
            <a:lvl9pPr marL="1245147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4258" indent="0">
              <a:buNone/>
              <a:defRPr sz="6914" b="1"/>
            </a:lvl2pPr>
            <a:lvl3pPr marL="3108521" indent="0">
              <a:buNone/>
              <a:defRPr sz="6082" b="1"/>
            </a:lvl3pPr>
            <a:lvl4pPr marL="4662772" indent="0">
              <a:buNone/>
              <a:defRPr sz="5248" b="1"/>
            </a:lvl4pPr>
            <a:lvl5pPr marL="6217033" indent="0">
              <a:buNone/>
              <a:defRPr sz="5248" b="1"/>
            </a:lvl5pPr>
            <a:lvl6pPr marL="7771291" indent="0">
              <a:buNone/>
              <a:defRPr sz="5248" b="1"/>
            </a:lvl6pPr>
            <a:lvl7pPr marL="9325552" indent="0">
              <a:buNone/>
              <a:defRPr sz="5248" b="1"/>
            </a:lvl7pPr>
            <a:lvl8pPr marL="10879813" indent="0">
              <a:buNone/>
              <a:defRPr sz="5248" b="1"/>
            </a:lvl8pPr>
            <a:lvl9pPr marL="1243406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4258" indent="0">
              <a:buNone/>
              <a:defRPr sz="6914" b="1"/>
            </a:lvl2pPr>
            <a:lvl3pPr marL="3108521" indent="0">
              <a:buNone/>
              <a:defRPr sz="6082" b="1"/>
            </a:lvl3pPr>
            <a:lvl4pPr marL="4662772" indent="0">
              <a:buNone/>
              <a:defRPr sz="5248" b="1"/>
            </a:lvl4pPr>
            <a:lvl5pPr marL="6217033" indent="0">
              <a:buNone/>
              <a:defRPr sz="5248" b="1"/>
            </a:lvl5pPr>
            <a:lvl6pPr marL="7771291" indent="0">
              <a:buNone/>
              <a:defRPr sz="5248" b="1"/>
            </a:lvl6pPr>
            <a:lvl7pPr marL="9325552" indent="0">
              <a:buNone/>
              <a:defRPr sz="5248" b="1"/>
            </a:lvl7pPr>
            <a:lvl8pPr marL="10879813" indent="0">
              <a:buNone/>
              <a:defRPr sz="5248" b="1"/>
            </a:lvl8pPr>
            <a:lvl9pPr marL="1243406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9823" indent="0">
              <a:buNone/>
              <a:defRPr sz="9412"/>
            </a:lvl2pPr>
            <a:lvl3pPr marL="3079661" indent="0">
              <a:buNone/>
              <a:defRPr sz="8331"/>
            </a:lvl3pPr>
            <a:lvl4pPr marL="4619475" indent="0">
              <a:buNone/>
              <a:defRPr sz="6914"/>
            </a:lvl4pPr>
            <a:lvl5pPr marL="6159307" indent="0">
              <a:buNone/>
              <a:defRPr sz="6914"/>
            </a:lvl5pPr>
            <a:lvl6pPr marL="7699135" indent="0">
              <a:buNone/>
              <a:defRPr sz="6914"/>
            </a:lvl6pPr>
            <a:lvl7pPr marL="9238953" indent="0">
              <a:buNone/>
              <a:defRPr sz="6914"/>
            </a:lvl7pPr>
            <a:lvl8pPr marL="10778791" indent="0">
              <a:buNone/>
              <a:defRPr sz="6914"/>
            </a:lvl8pPr>
            <a:lvl9pPr marL="1231861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9823" indent="0">
              <a:buNone/>
              <a:defRPr sz="4164"/>
            </a:lvl2pPr>
            <a:lvl3pPr marL="3079661" indent="0">
              <a:buNone/>
              <a:defRPr sz="3333"/>
            </a:lvl3pPr>
            <a:lvl4pPr marL="4619475" indent="0">
              <a:buNone/>
              <a:defRPr sz="3165"/>
            </a:lvl4pPr>
            <a:lvl5pPr marL="6159307" indent="0">
              <a:buNone/>
              <a:defRPr sz="3165"/>
            </a:lvl5pPr>
            <a:lvl6pPr marL="7699135" indent="0">
              <a:buNone/>
              <a:defRPr sz="3165"/>
            </a:lvl6pPr>
            <a:lvl7pPr marL="9238953" indent="0">
              <a:buNone/>
              <a:defRPr sz="3165"/>
            </a:lvl7pPr>
            <a:lvl8pPr marL="10778791" indent="0">
              <a:buNone/>
              <a:defRPr sz="3165"/>
            </a:lvl8pPr>
            <a:lvl9pPr marL="12318614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39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8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7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97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3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76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15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50"/>
            <a:ext cx="24483061" cy="8499410"/>
          </a:xfrm>
        </p:spPr>
        <p:txBody>
          <a:bodyPr anchor="t"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946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8940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3pPr>
            <a:lvl4pPr marL="461840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787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9734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3680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7627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1573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9468" indent="0">
              <a:buNone/>
              <a:defRPr sz="6914" b="1"/>
            </a:lvl2pPr>
            <a:lvl3pPr marL="3078940" indent="0">
              <a:buNone/>
              <a:defRPr sz="6082" b="1"/>
            </a:lvl3pPr>
            <a:lvl4pPr marL="4618400" indent="0">
              <a:buNone/>
              <a:defRPr sz="5248" b="1"/>
            </a:lvl4pPr>
            <a:lvl5pPr marL="6157870" indent="0">
              <a:buNone/>
              <a:defRPr sz="5248" b="1"/>
            </a:lvl5pPr>
            <a:lvl6pPr marL="7697342" indent="0">
              <a:buNone/>
              <a:defRPr sz="5248" b="1"/>
            </a:lvl6pPr>
            <a:lvl7pPr marL="9236801" indent="0">
              <a:buNone/>
              <a:defRPr sz="5248" b="1"/>
            </a:lvl7pPr>
            <a:lvl8pPr marL="10776276" indent="0">
              <a:buNone/>
              <a:defRPr sz="5248" b="1"/>
            </a:lvl8pPr>
            <a:lvl9pPr marL="1231573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9468" indent="0">
              <a:buNone/>
              <a:defRPr sz="6914" b="1"/>
            </a:lvl2pPr>
            <a:lvl3pPr marL="3078940" indent="0">
              <a:buNone/>
              <a:defRPr sz="6082" b="1"/>
            </a:lvl3pPr>
            <a:lvl4pPr marL="4618400" indent="0">
              <a:buNone/>
              <a:defRPr sz="5248" b="1"/>
            </a:lvl4pPr>
            <a:lvl5pPr marL="6157870" indent="0">
              <a:buNone/>
              <a:defRPr sz="5248" b="1"/>
            </a:lvl5pPr>
            <a:lvl6pPr marL="7697342" indent="0">
              <a:buNone/>
              <a:defRPr sz="5248" b="1"/>
            </a:lvl6pPr>
            <a:lvl7pPr marL="9236801" indent="0">
              <a:buNone/>
              <a:defRPr sz="5248" b="1"/>
            </a:lvl7pPr>
            <a:lvl8pPr marL="10776276" indent="0">
              <a:buNone/>
              <a:defRPr sz="5248" b="1"/>
            </a:lvl8pPr>
            <a:lvl9pPr marL="1231573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38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9468" indent="0">
              <a:buNone/>
              <a:defRPr sz="4164"/>
            </a:lvl2pPr>
            <a:lvl3pPr marL="3078940" indent="0">
              <a:buNone/>
              <a:defRPr sz="3333"/>
            </a:lvl3pPr>
            <a:lvl4pPr marL="4618400" indent="0">
              <a:buNone/>
              <a:defRPr sz="3165"/>
            </a:lvl4pPr>
            <a:lvl5pPr marL="6157870" indent="0">
              <a:buNone/>
              <a:defRPr sz="3165"/>
            </a:lvl5pPr>
            <a:lvl6pPr marL="7697342" indent="0">
              <a:buNone/>
              <a:defRPr sz="3165"/>
            </a:lvl6pPr>
            <a:lvl7pPr marL="9236801" indent="0">
              <a:buNone/>
              <a:defRPr sz="3165"/>
            </a:lvl7pPr>
            <a:lvl8pPr marL="10776276" indent="0">
              <a:buNone/>
              <a:defRPr sz="3165"/>
            </a:lvl8pPr>
            <a:lvl9pPr marL="1231573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9468" indent="0">
              <a:buNone/>
              <a:defRPr sz="9412"/>
            </a:lvl2pPr>
            <a:lvl3pPr marL="3078940" indent="0">
              <a:buNone/>
              <a:defRPr sz="8331"/>
            </a:lvl3pPr>
            <a:lvl4pPr marL="4618400" indent="0">
              <a:buNone/>
              <a:defRPr sz="6914"/>
            </a:lvl4pPr>
            <a:lvl5pPr marL="6157870" indent="0">
              <a:buNone/>
              <a:defRPr sz="6914"/>
            </a:lvl5pPr>
            <a:lvl6pPr marL="7697342" indent="0">
              <a:buNone/>
              <a:defRPr sz="6914"/>
            </a:lvl6pPr>
            <a:lvl7pPr marL="9236801" indent="0">
              <a:buNone/>
              <a:defRPr sz="6914"/>
            </a:lvl7pPr>
            <a:lvl8pPr marL="10776276" indent="0">
              <a:buNone/>
              <a:defRPr sz="6914"/>
            </a:lvl8pPr>
            <a:lvl9pPr marL="12315737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9468" indent="0">
              <a:buNone/>
              <a:defRPr sz="4164"/>
            </a:lvl2pPr>
            <a:lvl3pPr marL="3078940" indent="0">
              <a:buNone/>
              <a:defRPr sz="3333"/>
            </a:lvl3pPr>
            <a:lvl4pPr marL="4618400" indent="0">
              <a:buNone/>
              <a:defRPr sz="3165"/>
            </a:lvl4pPr>
            <a:lvl5pPr marL="6157870" indent="0">
              <a:buNone/>
              <a:defRPr sz="3165"/>
            </a:lvl5pPr>
            <a:lvl6pPr marL="7697342" indent="0">
              <a:buNone/>
              <a:defRPr sz="3165"/>
            </a:lvl6pPr>
            <a:lvl7pPr marL="9236801" indent="0">
              <a:buNone/>
              <a:defRPr sz="3165"/>
            </a:lvl7pPr>
            <a:lvl8pPr marL="10776276" indent="0">
              <a:buNone/>
              <a:defRPr sz="3165"/>
            </a:lvl8pPr>
            <a:lvl9pPr marL="1231573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74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74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82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/>
            </a:lvl1pPr>
            <a:lvl2pPr marL="769558" indent="0" algn="ctr">
              <a:buNone/>
              <a:defRPr/>
            </a:lvl2pPr>
            <a:lvl3pPr marL="1539112" indent="0" algn="ctr">
              <a:buNone/>
              <a:defRPr/>
            </a:lvl3pPr>
            <a:lvl4pPr marL="2308661" indent="0" algn="ctr">
              <a:buNone/>
              <a:defRPr/>
            </a:lvl4pPr>
            <a:lvl5pPr marL="3078218" indent="0" algn="ctr">
              <a:buNone/>
              <a:defRPr/>
            </a:lvl5pPr>
            <a:lvl6pPr marL="3847755" indent="0" algn="ctr">
              <a:buNone/>
              <a:defRPr/>
            </a:lvl6pPr>
            <a:lvl7pPr marL="4617327" indent="0" algn="ctr">
              <a:buNone/>
              <a:defRPr/>
            </a:lvl7pPr>
            <a:lvl8pPr marL="5386875" indent="0" algn="ctr">
              <a:buNone/>
              <a:defRPr/>
            </a:lvl8pPr>
            <a:lvl9pPr marL="6156437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89"/>
            <a:ext cx="24483061" cy="8499410"/>
          </a:xfrm>
        </p:spPr>
        <p:txBody>
          <a:bodyPr/>
          <a:lstStyle>
            <a:lvl1pPr algn="l">
              <a:defRPr sz="6914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22"/>
            <a:ext cx="24483061" cy="9361245"/>
          </a:xfrm>
        </p:spPr>
        <p:txBody>
          <a:bodyPr anchor="b"/>
          <a:lstStyle>
            <a:lvl1pPr marL="0" indent="0">
              <a:buNone/>
              <a:defRPr sz="3333"/>
            </a:lvl1pPr>
            <a:lvl2pPr marL="769558" indent="0">
              <a:buNone/>
              <a:defRPr sz="3165"/>
            </a:lvl2pPr>
            <a:lvl3pPr marL="1539112" indent="0">
              <a:buNone/>
              <a:defRPr sz="2750"/>
            </a:lvl3pPr>
            <a:lvl4pPr marL="2308661" indent="0">
              <a:buNone/>
              <a:defRPr sz="2333"/>
            </a:lvl4pPr>
            <a:lvl5pPr marL="3078218" indent="0">
              <a:buNone/>
              <a:defRPr sz="2333"/>
            </a:lvl5pPr>
            <a:lvl6pPr marL="3847755" indent="0">
              <a:buNone/>
              <a:defRPr sz="2333"/>
            </a:lvl6pPr>
            <a:lvl7pPr marL="4617327" indent="0">
              <a:buNone/>
              <a:defRPr sz="2333"/>
            </a:lvl7pPr>
            <a:lvl8pPr marL="5386875" indent="0">
              <a:buNone/>
              <a:defRPr sz="2333"/>
            </a:lvl8pPr>
            <a:lvl9pPr marL="6156437" indent="0">
              <a:buNone/>
              <a:defRPr sz="2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3" y="6538015"/>
            <a:ext cx="12601575" cy="32293800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5"/>
            </a:lvl4pPr>
            <a:lvl5pPr>
              <a:defRPr sz="3165"/>
            </a:lvl5pPr>
            <a:lvl6pPr>
              <a:defRPr sz="3165"/>
            </a:lvl6pPr>
            <a:lvl7pPr>
              <a:defRPr sz="3165"/>
            </a:lvl7pPr>
            <a:lvl8pPr>
              <a:defRPr sz="3165"/>
            </a:lvl8pPr>
            <a:lvl9pPr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82" y="6538015"/>
            <a:ext cx="12601575" cy="32293800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5"/>
            </a:lvl4pPr>
            <a:lvl5pPr>
              <a:defRPr sz="3165"/>
            </a:lvl5pPr>
            <a:lvl6pPr>
              <a:defRPr sz="3165"/>
            </a:lvl6pPr>
            <a:lvl7pPr>
              <a:defRPr sz="3165"/>
            </a:lvl7pPr>
            <a:lvl8pPr>
              <a:defRPr sz="3165"/>
            </a:lvl8pPr>
            <a:lvl9pPr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1"/>
            <a:ext cx="12726591" cy="3992151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558" indent="0">
              <a:buNone/>
              <a:defRPr sz="3333" b="1"/>
            </a:lvl2pPr>
            <a:lvl3pPr marL="1539112" indent="0">
              <a:buNone/>
              <a:defRPr sz="3165" b="1"/>
            </a:lvl3pPr>
            <a:lvl4pPr marL="2308661" indent="0">
              <a:buNone/>
              <a:defRPr sz="2750" b="1"/>
            </a:lvl4pPr>
            <a:lvl5pPr marL="3078218" indent="0">
              <a:buNone/>
              <a:defRPr sz="2750" b="1"/>
            </a:lvl5pPr>
            <a:lvl6pPr marL="3847755" indent="0">
              <a:buNone/>
              <a:defRPr sz="2750" b="1"/>
            </a:lvl6pPr>
            <a:lvl7pPr marL="4617327" indent="0">
              <a:buNone/>
              <a:defRPr sz="2750" b="1"/>
            </a:lvl7pPr>
            <a:lvl8pPr marL="5386875" indent="0">
              <a:buNone/>
              <a:defRPr sz="2750" b="1"/>
            </a:lvl8pPr>
            <a:lvl9pPr marL="6156437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5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6" y="9579181"/>
            <a:ext cx="12731591" cy="3992151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558" indent="0">
              <a:buNone/>
              <a:defRPr sz="3333" b="1"/>
            </a:lvl2pPr>
            <a:lvl3pPr marL="1539112" indent="0">
              <a:buNone/>
              <a:defRPr sz="3165" b="1"/>
            </a:lvl3pPr>
            <a:lvl4pPr marL="2308661" indent="0">
              <a:buNone/>
              <a:defRPr sz="2750" b="1"/>
            </a:lvl4pPr>
            <a:lvl5pPr marL="3078218" indent="0">
              <a:buNone/>
              <a:defRPr sz="2750" b="1"/>
            </a:lvl5pPr>
            <a:lvl6pPr marL="3847755" indent="0">
              <a:buNone/>
              <a:defRPr sz="2750" b="1"/>
            </a:lvl6pPr>
            <a:lvl7pPr marL="4617327" indent="0">
              <a:buNone/>
              <a:defRPr sz="2750" b="1"/>
            </a:lvl7pPr>
            <a:lvl8pPr marL="5386875" indent="0">
              <a:buNone/>
              <a:defRPr sz="2750" b="1"/>
            </a:lvl8pPr>
            <a:lvl9pPr marL="6156437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6" y="13571319"/>
            <a:ext cx="12731591" cy="24656222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5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7" y="1703851"/>
            <a:ext cx="9476185" cy="7251245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72"/>
            <a:ext cx="16102013" cy="36523697"/>
          </a:xfrm>
        </p:spPr>
        <p:txBody>
          <a:bodyPr/>
          <a:lstStyle>
            <a:lvl1pPr>
              <a:defRPr sz="5248"/>
            </a:lvl1pPr>
            <a:lvl2pPr>
              <a:defRPr sz="4833"/>
            </a:lvl2pPr>
            <a:lvl3pPr>
              <a:defRPr sz="4164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7" y="8955124"/>
            <a:ext cx="9476185" cy="29272450"/>
          </a:xfrm>
        </p:spPr>
        <p:txBody>
          <a:bodyPr/>
          <a:lstStyle>
            <a:lvl1pPr marL="0" indent="0">
              <a:buNone/>
              <a:defRPr sz="2333"/>
            </a:lvl1pPr>
            <a:lvl2pPr marL="769558" indent="0">
              <a:buNone/>
              <a:defRPr sz="1916"/>
            </a:lvl2pPr>
            <a:lvl3pPr marL="1539112" indent="0">
              <a:buNone/>
              <a:defRPr sz="1500"/>
            </a:lvl3pPr>
            <a:lvl4pPr marL="2308661" indent="0">
              <a:buNone/>
              <a:defRPr sz="1500"/>
            </a:lvl4pPr>
            <a:lvl5pPr marL="3078218" indent="0">
              <a:buNone/>
              <a:defRPr sz="1500"/>
            </a:lvl5pPr>
            <a:lvl6pPr marL="3847755" indent="0">
              <a:buNone/>
              <a:defRPr sz="1500"/>
            </a:lvl6pPr>
            <a:lvl7pPr marL="4617327" indent="0">
              <a:buNone/>
              <a:defRPr sz="1500"/>
            </a:lvl7pPr>
            <a:lvl8pPr marL="5386875" indent="0">
              <a:buNone/>
              <a:defRPr sz="1500"/>
            </a:lvl8pPr>
            <a:lvl9pPr marL="6156437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5248"/>
            </a:lvl1pPr>
            <a:lvl2pPr marL="769558" indent="0">
              <a:buNone/>
              <a:defRPr sz="4833"/>
            </a:lvl2pPr>
            <a:lvl3pPr marL="1539112" indent="0">
              <a:buNone/>
              <a:defRPr sz="4164"/>
            </a:lvl3pPr>
            <a:lvl4pPr marL="2308661" indent="0">
              <a:buNone/>
              <a:defRPr sz="3333"/>
            </a:lvl4pPr>
            <a:lvl5pPr marL="3078218" indent="0">
              <a:buNone/>
              <a:defRPr sz="3333"/>
            </a:lvl5pPr>
            <a:lvl6pPr marL="3847755" indent="0">
              <a:buNone/>
              <a:defRPr sz="3333"/>
            </a:lvl6pPr>
            <a:lvl7pPr marL="4617327" indent="0">
              <a:buNone/>
              <a:defRPr sz="3333"/>
            </a:lvl7pPr>
            <a:lvl8pPr marL="5386875" indent="0">
              <a:buNone/>
              <a:defRPr sz="3333"/>
            </a:lvl8pPr>
            <a:lvl9pPr marL="6156437" indent="0">
              <a:buNone/>
              <a:defRPr sz="3333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3464"/>
            <a:ext cx="17282160" cy="5022383"/>
          </a:xfrm>
        </p:spPr>
        <p:txBody>
          <a:bodyPr/>
          <a:lstStyle>
            <a:lvl1pPr marL="0" indent="0">
              <a:buNone/>
              <a:defRPr sz="2333"/>
            </a:lvl1pPr>
            <a:lvl2pPr marL="769558" indent="0">
              <a:buNone/>
              <a:defRPr sz="1916"/>
            </a:lvl2pPr>
            <a:lvl3pPr marL="1539112" indent="0">
              <a:buNone/>
              <a:defRPr sz="1500"/>
            </a:lvl3pPr>
            <a:lvl4pPr marL="2308661" indent="0">
              <a:buNone/>
              <a:defRPr sz="1500"/>
            </a:lvl4pPr>
            <a:lvl5pPr marL="3078218" indent="0">
              <a:buNone/>
              <a:defRPr sz="1500"/>
            </a:lvl5pPr>
            <a:lvl6pPr marL="3847755" indent="0">
              <a:buNone/>
              <a:defRPr sz="1500"/>
            </a:lvl6pPr>
            <a:lvl7pPr marL="4617327" indent="0">
              <a:buNone/>
              <a:defRPr sz="1500"/>
            </a:lvl7pPr>
            <a:lvl8pPr marL="5386875" indent="0">
              <a:buNone/>
              <a:defRPr sz="1500"/>
            </a:lvl8pPr>
            <a:lvl9pPr marL="6156437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228356"/>
            <a:ext cx="6360794" cy="3760345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228356"/>
            <a:ext cx="18842354" cy="3760345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853" tIns="153859" rIns="307853" bIns="1538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289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752" indent="0">
              <a:buNone/>
              <a:defRPr sz="6082"/>
            </a:lvl2pPr>
            <a:lvl3pPr marL="3077504" indent="0">
              <a:buNone/>
              <a:defRPr sz="5248"/>
            </a:lvl3pPr>
            <a:lvl4pPr marL="4616248" indent="0">
              <a:buNone/>
              <a:defRPr sz="4833"/>
            </a:lvl4pPr>
            <a:lvl5pPr marL="6154997" indent="0">
              <a:buNone/>
              <a:defRPr sz="4833"/>
            </a:lvl5pPr>
            <a:lvl6pPr marL="7693752" indent="0">
              <a:buNone/>
              <a:defRPr sz="4833"/>
            </a:lvl6pPr>
            <a:lvl7pPr marL="9232493" indent="0">
              <a:buNone/>
              <a:defRPr sz="4833"/>
            </a:lvl7pPr>
            <a:lvl8pPr marL="10771251" indent="0">
              <a:buNone/>
              <a:defRPr sz="4833"/>
            </a:lvl8pPr>
            <a:lvl9pPr marL="1230999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8752" indent="0">
              <a:buNone/>
              <a:defRPr sz="6914" b="1"/>
            </a:lvl2pPr>
            <a:lvl3pPr marL="3077504" indent="0">
              <a:buNone/>
              <a:defRPr sz="6082" b="1"/>
            </a:lvl3pPr>
            <a:lvl4pPr marL="4616248" indent="0">
              <a:buNone/>
              <a:defRPr sz="5248" b="1"/>
            </a:lvl4pPr>
            <a:lvl5pPr marL="6154997" indent="0">
              <a:buNone/>
              <a:defRPr sz="5248" b="1"/>
            </a:lvl5pPr>
            <a:lvl6pPr marL="7693752" indent="0">
              <a:buNone/>
              <a:defRPr sz="5248" b="1"/>
            </a:lvl6pPr>
            <a:lvl7pPr marL="9232493" indent="0">
              <a:buNone/>
              <a:defRPr sz="5248" b="1"/>
            </a:lvl7pPr>
            <a:lvl8pPr marL="10771251" indent="0">
              <a:buNone/>
              <a:defRPr sz="5248" b="1"/>
            </a:lvl8pPr>
            <a:lvl9pPr marL="1230999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8752" indent="0">
              <a:buNone/>
              <a:defRPr sz="6914" b="1"/>
            </a:lvl2pPr>
            <a:lvl3pPr marL="3077504" indent="0">
              <a:buNone/>
              <a:defRPr sz="6082" b="1"/>
            </a:lvl3pPr>
            <a:lvl4pPr marL="4616248" indent="0">
              <a:buNone/>
              <a:defRPr sz="5248" b="1"/>
            </a:lvl4pPr>
            <a:lvl5pPr marL="6154997" indent="0">
              <a:buNone/>
              <a:defRPr sz="5248" b="1"/>
            </a:lvl5pPr>
            <a:lvl6pPr marL="7693752" indent="0">
              <a:buNone/>
              <a:defRPr sz="5248" b="1"/>
            </a:lvl6pPr>
            <a:lvl7pPr marL="9232493" indent="0">
              <a:buNone/>
              <a:defRPr sz="5248" b="1"/>
            </a:lvl7pPr>
            <a:lvl8pPr marL="10771251" indent="0">
              <a:buNone/>
              <a:defRPr sz="5248" b="1"/>
            </a:lvl8pPr>
            <a:lvl9pPr marL="1230999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77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4258" indent="0">
              <a:buNone/>
              <a:defRPr sz="4164"/>
            </a:lvl2pPr>
            <a:lvl3pPr marL="3108521" indent="0">
              <a:buNone/>
              <a:defRPr sz="3333"/>
            </a:lvl3pPr>
            <a:lvl4pPr marL="4662772" indent="0">
              <a:buNone/>
              <a:defRPr sz="3165"/>
            </a:lvl4pPr>
            <a:lvl5pPr marL="6217033" indent="0">
              <a:buNone/>
              <a:defRPr sz="3165"/>
            </a:lvl5pPr>
            <a:lvl6pPr marL="7771291" indent="0">
              <a:buNone/>
              <a:defRPr sz="3165"/>
            </a:lvl6pPr>
            <a:lvl7pPr marL="9325552" indent="0">
              <a:buNone/>
              <a:defRPr sz="3165"/>
            </a:lvl7pPr>
            <a:lvl8pPr marL="10879813" indent="0">
              <a:buNone/>
              <a:defRPr sz="3165"/>
            </a:lvl8pPr>
            <a:lvl9pPr marL="1243406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3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72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3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8752" indent="0">
              <a:buNone/>
              <a:defRPr sz="4164"/>
            </a:lvl2pPr>
            <a:lvl3pPr marL="3077504" indent="0">
              <a:buNone/>
              <a:defRPr sz="3333"/>
            </a:lvl3pPr>
            <a:lvl4pPr marL="4616248" indent="0">
              <a:buNone/>
              <a:defRPr sz="3165"/>
            </a:lvl4pPr>
            <a:lvl5pPr marL="6154997" indent="0">
              <a:buNone/>
              <a:defRPr sz="3165"/>
            </a:lvl5pPr>
            <a:lvl6pPr marL="7693752" indent="0">
              <a:buNone/>
              <a:defRPr sz="3165"/>
            </a:lvl6pPr>
            <a:lvl7pPr marL="9232493" indent="0">
              <a:buNone/>
              <a:defRPr sz="3165"/>
            </a:lvl7pPr>
            <a:lvl8pPr marL="10771251" indent="0">
              <a:buNone/>
              <a:defRPr sz="3165"/>
            </a:lvl8pPr>
            <a:lvl9pPr marL="1230999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8752" indent="0">
              <a:buNone/>
              <a:defRPr sz="9412"/>
            </a:lvl2pPr>
            <a:lvl3pPr marL="3077504" indent="0">
              <a:buNone/>
              <a:defRPr sz="8331"/>
            </a:lvl3pPr>
            <a:lvl4pPr marL="4616248" indent="0">
              <a:buNone/>
              <a:defRPr sz="6914"/>
            </a:lvl4pPr>
            <a:lvl5pPr marL="6154997" indent="0">
              <a:buNone/>
              <a:defRPr sz="6914"/>
            </a:lvl5pPr>
            <a:lvl6pPr marL="7693752" indent="0">
              <a:buNone/>
              <a:defRPr sz="6914"/>
            </a:lvl6pPr>
            <a:lvl7pPr marL="9232493" indent="0">
              <a:buNone/>
              <a:defRPr sz="6914"/>
            </a:lvl7pPr>
            <a:lvl8pPr marL="10771251" indent="0">
              <a:buNone/>
              <a:defRPr sz="6914"/>
            </a:lvl8pPr>
            <a:lvl9pPr marL="1230999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8752" indent="0">
              <a:buNone/>
              <a:defRPr sz="4164"/>
            </a:lvl2pPr>
            <a:lvl3pPr marL="3077504" indent="0">
              <a:buNone/>
              <a:defRPr sz="3333"/>
            </a:lvl3pPr>
            <a:lvl4pPr marL="4616248" indent="0">
              <a:buNone/>
              <a:defRPr sz="3165"/>
            </a:lvl4pPr>
            <a:lvl5pPr marL="6154997" indent="0">
              <a:buNone/>
              <a:defRPr sz="3165"/>
            </a:lvl5pPr>
            <a:lvl6pPr marL="7693752" indent="0">
              <a:buNone/>
              <a:defRPr sz="3165"/>
            </a:lvl6pPr>
            <a:lvl7pPr marL="9232493" indent="0">
              <a:buNone/>
              <a:defRPr sz="3165"/>
            </a:lvl7pPr>
            <a:lvl8pPr marL="10771251" indent="0">
              <a:buNone/>
              <a:defRPr sz="3165"/>
            </a:lvl8pPr>
            <a:lvl9pPr marL="1230999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83" tIns="153820" rIns="307783" bIns="15382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31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395" indent="0">
              <a:buNone/>
              <a:defRPr sz="6082"/>
            </a:lvl2pPr>
            <a:lvl3pPr marL="3076784" indent="0">
              <a:buNone/>
              <a:defRPr sz="5248"/>
            </a:lvl3pPr>
            <a:lvl4pPr marL="4615176" indent="0">
              <a:buNone/>
              <a:defRPr sz="4833"/>
            </a:lvl4pPr>
            <a:lvl5pPr marL="6153560" indent="0">
              <a:buNone/>
              <a:defRPr sz="4833"/>
            </a:lvl5pPr>
            <a:lvl6pPr marL="7691956" indent="0">
              <a:buNone/>
              <a:defRPr sz="4833"/>
            </a:lvl6pPr>
            <a:lvl7pPr marL="9230341" indent="0">
              <a:buNone/>
              <a:defRPr sz="4833"/>
            </a:lvl7pPr>
            <a:lvl8pPr marL="10768740" indent="0">
              <a:buNone/>
              <a:defRPr sz="4833"/>
            </a:lvl8pPr>
            <a:lvl9pPr marL="1230712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4258" indent="0">
              <a:buNone/>
              <a:defRPr sz="9412"/>
            </a:lvl2pPr>
            <a:lvl3pPr marL="3108521" indent="0">
              <a:buNone/>
              <a:defRPr sz="8331"/>
            </a:lvl3pPr>
            <a:lvl4pPr marL="4662772" indent="0">
              <a:buNone/>
              <a:defRPr sz="6914"/>
            </a:lvl4pPr>
            <a:lvl5pPr marL="6217033" indent="0">
              <a:buNone/>
              <a:defRPr sz="6914"/>
            </a:lvl5pPr>
            <a:lvl6pPr marL="7771291" indent="0">
              <a:buNone/>
              <a:defRPr sz="6914"/>
            </a:lvl6pPr>
            <a:lvl7pPr marL="9325552" indent="0">
              <a:buNone/>
              <a:defRPr sz="6914"/>
            </a:lvl7pPr>
            <a:lvl8pPr marL="10879813" indent="0">
              <a:buNone/>
              <a:defRPr sz="6914"/>
            </a:lvl8pPr>
            <a:lvl9pPr marL="1243406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4258" indent="0">
              <a:buNone/>
              <a:defRPr sz="4164"/>
            </a:lvl2pPr>
            <a:lvl3pPr marL="3108521" indent="0">
              <a:buNone/>
              <a:defRPr sz="3333"/>
            </a:lvl3pPr>
            <a:lvl4pPr marL="4662772" indent="0">
              <a:buNone/>
              <a:defRPr sz="3165"/>
            </a:lvl4pPr>
            <a:lvl5pPr marL="6217033" indent="0">
              <a:buNone/>
              <a:defRPr sz="3165"/>
            </a:lvl5pPr>
            <a:lvl6pPr marL="7771291" indent="0">
              <a:buNone/>
              <a:defRPr sz="3165"/>
            </a:lvl6pPr>
            <a:lvl7pPr marL="9325552" indent="0">
              <a:buNone/>
              <a:defRPr sz="3165"/>
            </a:lvl7pPr>
            <a:lvl8pPr marL="10879813" indent="0">
              <a:buNone/>
              <a:defRPr sz="3165"/>
            </a:lvl8pPr>
            <a:lvl9pPr marL="1243406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8395" indent="0">
              <a:buNone/>
              <a:defRPr sz="6914" b="1"/>
            </a:lvl2pPr>
            <a:lvl3pPr marL="3076784" indent="0">
              <a:buNone/>
              <a:defRPr sz="6082" b="1"/>
            </a:lvl3pPr>
            <a:lvl4pPr marL="4615176" indent="0">
              <a:buNone/>
              <a:defRPr sz="5248" b="1"/>
            </a:lvl4pPr>
            <a:lvl5pPr marL="6153560" indent="0">
              <a:buNone/>
              <a:defRPr sz="5248" b="1"/>
            </a:lvl5pPr>
            <a:lvl6pPr marL="7691956" indent="0">
              <a:buNone/>
              <a:defRPr sz="5248" b="1"/>
            </a:lvl6pPr>
            <a:lvl7pPr marL="9230341" indent="0">
              <a:buNone/>
              <a:defRPr sz="5248" b="1"/>
            </a:lvl7pPr>
            <a:lvl8pPr marL="10768740" indent="0">
              <a:buNone/>
              <a:defRPr sz="5248" b="1"/>
            </a:lvl8pPr>
            <a:lvl9pPr marL="1230712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8395" indent="0">
              <a:buNone/>
              <a:defRPr sz="6914" b="1"/>
            </a:lvl2pPr>
            <a:lvl3pPr marL="3076784" indent="0">
              <a:buNone/>
              <a:defRPr sz="6082" b="1"/>
            </a:lvl3pPr>
            <a:lvl4pPr marL="4615176" indent="0">
              <a:buNone/>
              <a:defRPr sz="5248" b="1"/>
            </a:lvl4pPr>
            <a:lvl5pPr marL="6153560" indent="0">
              <a:buNone/>
              <a:defRPr sz="5248" b="1"/>
            </a:lvl5pPr>
            <a:lvl6pPr marL="7691956" indent="0">
              <a:buNone/>
              <a:defRPr sz="5248" b="1"/>
            </a:lvl6pPr>
            <a:lvl7pPr marL="9230341" indent="0">
              <a:buNone/>
              <a:defRPr sz="5248" b="1"/>
            </a:lvl7pPr>
            <a:lvl8pPr marL="10768740" indent="0">
              <a:buNone/>
              <a:defRPr sz="5248" b="1"/>
            </a:lvl8pPr>
            <a:lvl9pPr marL="1230712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3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89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3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8395" indent="0">
              <a:buNone/>
              <a:defRPr sz="4164"/>
            </a:lvl2pPr>
            <a:lvl3pPr marL="3076784" indent="0">
              <a:buNone/>
              <a:defRPr sz="3333"/>
            </a:lvl3pPr>
            <a:lvl4pPr marL="4615176" indent="0">
              <a:buNone/>
              <a:defRPr sz="3165"/>
            </a:lvl4pPr>
            <a:lvl5pPr marL="6153560" indent="0">
              <a:buNone/>
              <a:defRPr sz="3165"/>
            </a:lvl5pPr>
            <a:lvl6pPr marL="7691956" indent="0">
              <a:buNone/>
              <a:defRPr sz="3165"/>
            </a:lvl6pPr>
            <a:lvl7pPr marL="9230341" indent="0">
              <a:buNone/>
              <a:defRPr sz="3165"/>
            </a:lvl7pPr>
            <a:lvl8pPr marL="10768740" indent="0">
              <a:buNone/>
              <a:defRPr sz="3165"/>
            </a:lvl8pPr>
            <a:lvl9pPr marL="1230712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8395" indent="0">
              <a:buNone/>
              <a:defRPr sz="9412"/>
            </a:lvl2pPr>
            <a:lvl3pPr marL="3076784" indent="0">
              <a:buNone/>
              <a:defRPr sz="8331"/>
            </a:lvl3pPr>
            <a:lvl4pPr marL="4615176" indent="0">
              <a:buNone/>
              <a:defRPr sz="6914"/>
            </a:lvl4pPr>
            <a:lvl5pPr marL="6153560" indent="0">
              <a:buNone/>
              <a:defRPr sz="6914"/>
            </a:lvl5pPr>
            <a:lvl6pPr marL="7691956" indent="0">
              <a:buNone/>
              <a:defRPr sz="6914"/>
            </a:lvl6pPr>
            <a:lvl7pPr marL="9230341" indent="0">
              <a:buNone/>
              <a:defRPr sz="6914"/>
            </a:lvl7pPr>
            <a:lvl8pPr marL="10768740" indent="0">
              <a:buNone/>
              <a:defRPr sz="6914"/>
            </a:lvl8pPr>
            <a:lvl9pPr marL="1230712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8395" indent="0">
              <a:buNone/>
              <a:defRPr sz="4164"/>
            </a:lvl2pPr>
            <a:lvl3pPr marL="3076784" indent="0">
              <a:buNone/>
              <a:defRPr sz="3333"/>
            </a:lvl3pPr>
            <a:lvl4pPr marL="4615176" indent="0">
              <a:buNone/>
              <a:defRPr sz="3165"/>
            </a:lvl4pPr>
            <a:lvl5pPr marL="6153560" indent="0">
              <a:buNone/>
              <a:defRPr sz="3165"/>
            </a:lvl5pPr>
            <a:lvl6pPr marL="7691956" indent="0">
              <a:buNone/>
              <a:defRPr sz="3165"/>
            </a:lvl6pPr>
            <a:lvl7pPr marL="9230341" indent="0">
              <a:buNone/>
              <a:defRPr sz="3165"/>
            </a:lvl7pPr>
            <a:lvl8pPr marL="10768740" indent="0">
              <a:buNone/>
              <a:defRPr sz="3165"/>
            </a:lvl8pPr>
            <a:lvl9pPr marL="1230712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09" tIns="153782" rIns="307709" bIns="1537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00" tIns="184563" rIns="369300" bIns="1845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33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040" indent="0">
              <a:buNone/>
              <a:defRPr sz="6082"/>
            </a:lvl2pPr>
            <a:lvl3pPr marL="3076068" indent="0">
              <a:buNone/>
              <a:defRPr sz="5248"/>
            </a:lvl3pPr>
            <a:lvl4pPr marL="4614096" indent="0">
              <a:buNone/>
              <a:defRPr sz="4833"/>
            </a:lvl4pPr>
            <a:lvl5pPr marL="6152125" indent="0">
              <a:buNone/>
              <a:defRPr sz="4833"/>
            </a:lvl5pPr>
            <a:lvl6pPr marL="7690165" indent="0">
              <a:buNone/>
              <a:defRPr sz="4833"/>
            </a:lvl6pPr>
            <a:lvl7pPr marL="9228190" indent="0">
              <a:buNone/>
              <a:defRPr sz="4833"/>
            </a:lvl7pPr>
            <a:lvl8pPr marL="10766225" indent="0">
              <a:buNone/>
              <a:defRPr sz="4833"/>
            </a:lvl8pPr>
            <a:lvl9pPr marL="1230425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8040" indent="0">
              <a:buNone/>
              <a:defRPr sz="6914" b="1"/>
            </a:lvl2pPr>
            <a:lvl3pPr marL="3076068" indent="0">
              <a:buNone/>
              <a:defRPr sz="6082" b="1"/>
            </a:lvl3pPr>
            <a:lvl4pPr marL="4614096" indent="0">
              <a:buNone/>
              <a:defRPr sz="5248" b="1"/>
            </a:lvl4pPr>
            <a:lvl5pPr marL="6152125" indent="0">
              <a:buNone/>
              <a:defRPr sz="5248" b="1"/>
            </a:lvl5pPr>
            <a:lvl6pPr marL="7690165" indent="0">
              <a:buNone/>
              <a:defRPr sz="5248" b="1"/>
            </a:lvl6pPr>
            <a:lvl7pPr marL="9228190" indent="0">
              <a:buNone/>
              <a:defRPr sz="5248" b="1"/>
            </a:lvl7pPr>
            <a:lvl8pPr marL="10766225" indent="0">
              <a:buNone/>
              <a:defRPr sz="5248" b="1"/>
            </a:lvl8pPr>
            <a:lvl9pPr marL="1230425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6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8040" indent="0">
              <a:buNone/>
              <a:defRPr sz="6914" b="1"/>
            </a:lvl2pPr>
            <a:lvl3pPr marL="3076068" indent="0">
              <a:buNone/>
              <a:defRPr sz="6082" b="1"/>
            </a:lvl3pPr>
            <a:lvl4pPr marL="4614096" indent="0">
              <a:buNone/>
              <a:defRPr sz="5248" b="1"/>
            </a:lvl4pPr>
            <a:lvl5pPr marL="6152125" indent="0">
              <a:buNone/>
              <a:defRPr sz="5248" b="1"/>
            </a:lvl5pPr>
            <a:lvl6pPr marL="7690165" indent="0">
              <a:buNone/>
              <a:defRPr sz="5248" b="1"/>
            </a:lvl6pPr>
            <a:lvl7pPr marL="9228190" indent="0">
              <a:buNone/>
              <a:defRPr sz="5248" b="1"/>
            </a:lvl7pPr>
            <a:lvl8pPr marL="10766225" indent="0">
              <a:buNone/>
              <a:defRPr sz="5248" b="1"/>
            </a:lvl8pPr>
            <a:lvl9pPr marL="12304259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6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7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914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7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8040" indent="0">
              <a:buNone/>
              <a:defRPr sz="4164"/>
            </a:lvl2pPr>
            <a:lvl3pPr marL="3076068" indent="0">
              <a:buNone/>
              <a:defRPr sz="3333"/>
            </a:lvl3pPr>
            <a:lvl4pPr marL="4614096" indent="0">
              <a:buNone/>
              <a:defRPr sz="3165"/>
            </a:lvl4pPr>
            <a:lvl5pPr marL="6152125" indent="0">
              <a:buNone/>
              <a:defRPr sz="3165"/>
            </a:lvl5pPr>
            <a:lvl6pPr marL="7690165" indent="0">
              <a:buNone/>
              <a:defRPr sz="3165"/>
            </a:lvl6pPr>
            <a:lvl7pPr marL="9228190" indent="0">
              <a:buNone/>
              <a:defRPr sz="3165"/>
            </a:lvl7pPr>
            <a:lvl8pPr marL="10766225" indent="0">
              <a:buNone/>
              <a:defRPr sz="3165"/>
            </a:lvl8pPr>
            <a:lvl9pPr marL="1230425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8040" indent="0">
              <a:buNone/>
              <a:defRPr sz="9412"/>
            </a:lvl2pPr>
            <a:lvl3pPr marL="3076068" indent="0">
              <a:buNone/>
              <a:defRPr sz="8331"/>
            </a:lvl3pPr>
            <a:lvl4pPr marL="4614096" indent="0">
              <a:buNone/>
              <a:defRPr sz="6914"/>
            </a:lvl4pPr>
            <a:lvl5pPr marL="6152125" indent="0">
              <a:buNone/>
              <a:defRPr sz="6914"/>
            </a:lvl5pPr>
            <a:lvl6pPr marL="7690165" indent="0">
              <a:buNone/>
              <a:defRPr sz="6914"/>
            </a:lvl6pPr>
            <a:lvl7pPr marL="9228190" indent="0">
              <a:buNone/>
              <a:defRPr sz="6914"/>
            </a:lvl7pPr>
            <a:lvl8pPr marL="10766225" indent="0">
              <a:buNone/>
              <a:defRPr sz="6914"/>
            </a:lvl8pPr>
            <a:lvl9pPr marL="1230425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8040" indent="0">
              <a:buNone/>
              <a:defRPr sz="4164"/>
            </a:lvl2pPr>
            <a:lvl3pPr marL="3076068" indent="0">
              <a:buNone/>
              <a:defRPr sz="3333"/>
            </a:lvl3pPr>
            <a:lvl4pPr marL="4614096" indent="0">
              <a:buNone/>
              <a:defRPr sz="3165"/>
            </a:lvl4pPr>
            <a:lvl5pPr marL="6152125" indent="0">
              <a:buNone/>
              <a:defRPr sz="3165"/>
            </a:lvl5pPr>
            <a:lvl6pPr marL="7690165" indent="0">
              <a:buNone/>
              <a:defRPr sz="3165"/>
            </a:lvl6pPr>
            <a:lvl7pPr marL="9228190" indent="0">
              <a:buNone/>
              <a:defRPr sz="3165"/>
            </a:lvl7pPr>
            <a:lvl8pPr marL="10766225" indent="0">
              <a:buNone/>
              <a:defRPr sz="3165"/>
            </a:lvl8pPr>
            <a:lvl9pPr marL="1230425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680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6" y="12669879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680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8132911"/>
            <a:ext cx="24483061" cy="9173025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1279756"/>
            <a:ext cx="20162521" cy="139077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537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5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3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8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6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6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01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8" y="8114165"/>
            <a:ext cx="25923241" cy="9903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846176"/>
            <a:ext cx="25923241" cy="2938141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351"/>
            <a:ext cx="24483061" cy="8499410"/>
          </a:xfrm>
        </p:spPr>
        <p:txBody>
          <a:bodyPr anchor="t"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7680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5351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3pPr>
            <a:lvl4pPr marL="461302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069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837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604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6371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0138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7680" indent="0">
              <a:buNone/>
              <a:defRPr sz="6914" b="1"/>
            </a:lvl2pPr>
            <a:lvl3pPr marL="3075351" indent="0">
              <a:buNone/>
              <a:defRPr sz="6082" b="1"/>
            </a:lvl3pPr>
            <a:lvl4pPr marL="4613021" indent="0">
              <a:buNone/>
              <a:defRPr sz="5248" b="1"/>
            </a:lvl4pPr>
            <a:lvl5pPr marL="6150693" indent="0">
              <a:buNone/>
              <a:defRPr sz="5248" b="1"/>
            </a:lvl5pPr>
            <a:lvl6pPr marL="7688370" indent="0">
              <a:buNone/>
              <a:defRPr sz="5248" b="1"/>
            </a:lvl6pPr>
            <a:lvl7pPr marL="9226040" indent="0">
              <a:buNone/>
              <a:defRPr sz="5248" b="1"/>
            </a:lvl7pPr>
            <a:lvl8pPr marL="10763715" indent="0">
              <a:buNone/>
              <a:defRPr sz="5248" b="1"/>
            </a:lvl8pPr>
            <a:lvl9pPr marL="1230138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6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7680" indent="0">
              <a:buNone/>
              <a:defRPr sz="6914" b="1"/>
            </a:lvl2pPr>
            <a:lvl3pPr marL="3075351" indent="0">
              <a:buNone/>
              <a:defRPr sz="6082" b="1"/>
            </a:lvl3pPr>
            <a:lvl4pPr marL="4613021" indent="0">
              <a:buNone/>
              <a:defRPr sz="5248" b="1"/>
            </a:lvl4pPr>
            <a:lvl5pPr marL="6150693" indent="0">
              <a:buNone/>
              <a:defRPr sz="5248" b="1"/>
            </a:lvl5pPr>
            <a:lvl6pPr marL="7688370" indent="0">
              <a:buNone/>
              <a:defRPr sz="5248" b="1"/>
            </a:lvl6pPr>
            <a:lvl7pPr marL="9226040" indent="0">
              <a:buNone/>
              <a:defRPr sz="5248" b="1"/>
            </a:lvl7pPr>
            <a:lvl8pPr marL="10763715" indent="0">
              <a:buNone/>
              <a:defRPr sz="5248" b="1"/>
            </a:lvl8pPr>
            <a:lvl9pPr marL="1230138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6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928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7680" indent="0">
              <a:buNone/>
              <a:defRPr sz="4164"/>
            </a:lvl2pPr>
            <a:lvl3pPr marL="3075351" indent="0">
              <a:buNone/>
              <a:defRPr sz="3333"/>
            </a:lvl3pPr>
            <a:lvl4pPr marL="4613021" indent="0">
              <a:buNone/>
              <a:defRPr sz="3165"/>
            </a:lvl4pPr>
            <a:lvl5pPr marL="6150693" indent="0">
              <a:buNone/>
              <a:defRPr sz="3165"/>
            </a:lvl5pPr>
            <a:lvl6pPr marL="7688370" indent="0">
              <a:buNone/>
              <a:defRPr sz="3165"/>
            </a:lvl6pPr>
            <a:lvl7pPr marL="9226040" indent="0">
              <a:buNone/>
              <a:defRPr sz="3165"/>
            </a:lvl7pPr>
            <a:lvl8pPr marL="10763715" indent="0">
              <a:buNone/>
              <a:defRPr sz="3165"/>
            </a:lvl8pPr>
            <a:lvl9pPr marL="1230138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 rtlCol="0">
            <a:normAutofit/>
          </a:bodyPr>
          <a:lstStyle>
            <a:lvl1pPr marL="0" indent="0">
              <a:buNone/>
              <a:defRPr sz="10831"/>
            </a:lvl1pPr>
            <a:lvl2pPr marL="1537680" indent="0">
              <a:buNone/>
              <a:defRPr sz="9412"/>
            </a:lvl2pPr>
            <a:lvl3pPr marL="3075351" indent="0">
              <a:buNone/>
              <a:defRPr sz="8331"/>
            </a:lvl3pPr>
            <a:lvl4pPr marL="4613021" indent="0">
              <a:buNone/>
              <a:defRPr sz="6914"/>
            </a:lvl4pPr>
            <a:lvl5pPr marL="6150693" indent="0">
              <a:buNone/>
              <a:defRPr sz="6914"/>
            </a:lvl5pPr>
            <a:lvl6pPr marL="7688370" indent="0">
              <a:buNone/>
              <a:defRPr sz="6914"/>
            </a:lvl6pPr>
            <a:lvl7pPr marL="9226040" indent="0">
              <a:buNone/>
              <a:defRPr sz="6914"/>
            </a:lvl7pPr>
            <a:lvl8pPr marL="10763715" indent="0">
              <a:buNone/>
              <a:defRPr sz="6914"/>
            </a:lvl8pPr>
            <a:lvl9pPr marL="1230138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7680" indent="0">
              <a:buNone/>
              <a:defRPr sz="4164"/>
            </a:lvl2pPr>
            <a:lvl3pPr marL="3075351" indent="0">
              <a:buNone/>
              <a:defRPr sz="3333"/>
            </a:lvl3pPr>
            <a:lvl4pPr marL="4613021" indent="0">
              <a:buNone/>
              <a:defRPr sz="3165"/>
            </a:lvl4pPr>
            <a:lvl5pPr marL="6150693" indent="0">
              <a:buNone/>
              <a:defRPr sz="3165"/>
            </a:lvl5pPr>
            <a:lvl6pPr marL="7688370" indent="0">
              <a:buNone/>
              <a:defRPr sz="3165"/>
            </a:lvl6pPr>
            <a:lvl7pPr marL="9226040" indent="0">
              <a:buNone/>
              <a:defRPr sz="3165"/>
            </a:lvl7pPr>
            <a:lvl8pPr marL="10763715" indent="0">
              <a:buNone/>
              <a:defRPr sz="3165"/>
            </a:lvl8pPr>
            <a:lvl9pPr marL="1230138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843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843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568" tIns="153711" rIns="307568" bIns="15371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130" tIns="184478" rIns="369130" bIns="18447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855" tIns="155421" rIns="310855" bIns="1554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36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7324" indent="0">
              <a:buNone/>
              <a:defRPr sz="6082"/>
            </a:lvl2pPr>
            <a:lvl3pPr marL="3074628" indent="0">
              <a:buNone/>
              <a:defRPr sz="5248"/>
            </a:lvl3pPr>
            <a:lvl4pPr marL="4611948" indent="0">
              <a:buNone/>
              <a:defRPr sz="4833"/>
            </a:lvl4pPr>
            <a:lvl5pPr marL="6149262" indent="0">
              <a:buNone/>
              <a:defRPr sz="4833"/>
            </a:lvl5pPr>
            <a:lvl6pPr marL="7686573" indent="0">
              <a:buNone/>
              <a:defRPr sz="4833"/>
            </a:lvl6pPr>
            <a:lvl7pPr marL="9223886" indent="0">
              <a:buNone/>
              <a:defRPr sz="4833"/>
            </a:lvl7pPr>
            <a:lvl8pPr marL="10761206" indent="0">
              <a:buNone/>
              <a:defRPr sz="4833"/>
            </a:lvl8pPr>
            <a:lvl9pPr marL="1229852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7324" indent="0">
              <a:buNone/>
              <a:defRPr sz="6914" b="1"/>
            </a:lvl2pPr>
            <a:lvl3pPr marL="3074628" indent="0">
              <a:buNone/>
              <a:defRPr sz="6082" b="1"/>
            </a:lvl3pPr>
            <a:lvl4pPr marL="4611948" indent="0">
              <a:buNone/>
              <a:defRPr sz="5248" b="1"/>
            </a:lvl4pPr>
            <a:lvl5pPr marL="6149262" indent="0">
              <a:buNone/>
              <a:defRPr sz="5248" b="1"/>
            </a:lvl5pPr>
            <a:lvl6pPr marL="7686573" indent="0">
              <a:buNone/>
              <a:defRPr sz="5248" b="1"/>
            </a:lvl6pPr>
            <a:lvl7pPr marL="9223886" indent="0">
              <a:buNone/>
              <a:defRPr sz="5248" b="1"/>
            </a:lvl7pPr>
            <a:lvl8pPr marL="10761206" indent="0">
              <a:buNone/>
              <a:defRPr sz="5248" b="1"/>
            </a:lvl8pPr>
            <a:lvl9pPr marL="1229852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6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7324" indent="0">
              <a:buNone/>
              <a:defRPr sz="6914" b="1"/>
            </a:lvl2pPr>
            <a:lvl3pPr marL="3074628" indent="0">
              <a:buNone/>
              <a:defRPr sz="6082" b="1"/>
            </a:lvl3pPr>
            <a:lvl4pPr marL="4611948" indent="0">
              <a:buNone/>
              <a:defRPr sz="5248" b="1"/>
            </a:lvl4pPr>
            <a:lvl5pPr marL="6149262" indent="0">
              <a:buNone/>
              <a:defRPr sz="5248" b="1"/>
            </a:lvl5pPr>
            <a:lvl6pPr marL="7686573" indent="0">
              <a:buNone/>
              <a:defRPr sz="5248" b="1"/>
            </a:lvl6pPr>
            <a:lvl7pPr marL="9223886" indent="0">
              <a:buNone/>
              <a:defRPr sz="5248" b="1"/>
            </a:lvl7pPr>
            <a:lvl8pPr marL="10761206" indent="0">
              <a:buNone/>
              <a:defRPr sz="5248" b="1"/>
            </a:lvl8pPr>
            <a:lvl9pPr marL="1229852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6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947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7324" indent="0">
              <a:buNone/>
              <a:defRPr sz="4164"/>
            </a:lvl2pPr>
            <a:lvl3pPr marL="3074628" indent="0">
              <a:buNone/>
              <a:defRPr sz="3333"/>
            </a:lvl3pPr>
            <a:lvl4pPr marL="4611948" indent="0">
              <a:buNone/>
              <a:defRPr sz="3165"/>
            </a:lvl4pPr>
            <a:lvl5pPr marL="6149262" indent="0">
              <a:buNone/>
              <a:defRPr sz="3165"/>
            </a:lvl5pPr>
            <a:lvl6pPr marL="7686573" indent="0">
              <a:buNone/>
              <a:defRPr sz="3165"/>
            </a:lvl6pPr>
            <a:lvl7pPr marL="9223886" indent="0">
              <a:buNone/>
              <a:defRPr sz="3165"/>
            </a:lvl7pPr>
            <a:lvl8pPr marL="10761206" indent="0">
              <a:buNone/>
              <a:defRPr sz="3165"/>
            </a:lvl8pPr>
            <a:lvl9pPr marL="1229852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7324" indent="0">
              <a:buNone/>
              <a:defRPr sz="9412"/>
            </a:lvl2pPr>
            <a:lvl3pPr marL="3074628" indent="0">
              <a:buNone/>
              <a:defRPr sz="8331"/>
            </a:lvl3pPr>
            <a:lvl4pPr marL="4611948" indent="0">
              <a:buNone/>
              <a:defRPr sz="6914"/>
            </a:lvl4pPr>
            <a:lvl5pPr marL="6149262" indent="0">
              <a:buNone/>
              <a:defRPr sz="6914"/>
            </a:lvl5pPr>
            <a:lvl6pPr marL="7686573" indent="0">
              <a:buNone/>
              <a:defRPr sz="6914"/>
            </a:lvl6pPr>
            <a:lvl7pPr marL="9223886" indent="0">
              <a:buNone/>
              <a:defRPr sz="6914"/>
            </a:lvl7pPr>
            <a:lvl8pPr marL="10761206" indent="0">
              <a:buNone/>
              <a:defRPr sz="6914"/>
            </a:lvl8pPr>
            <a:lvl9pPr marL="1229852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7324" indent="0">
              <a:buNone/>
              <a:defRPr sz="4164"/>
            </a:lvl2pPr>
            <a:lvl3pPr marL="3074628" indent="0">
              <a:buNone/>
              <a:defRPr sz="3333"/>
            </a:lvl3pPr>
            <a:lvl4pPr marL="4611948" indent="0">
              <a:buNone/>
              <a:defRPr sz="3165"/>
            </a:lvl4pPr>
            <a:lvl5pPr marL="6149262" indent="0">
              <a:buNone/>
              <a:defRPr sz="3165"/>
            </a:lvl5pPr>
            <a:lvl6pPr marL="7686573" indent="0">
              <a:buNone/>
              <a:defRPr sz="3165"/>
            </a:lvl6pPr>
            <a:lvl7pPr marL="9223886" indent="0">
              <a:buNone/>
              <a:defRPr sz="3165"/>
            </a:lvl7pPr>
            <a:lvl8pPr marL="10761206" indent="0">
              <a:buNone/>
              <a:defRPr sz="3165"/>
            </a:lvl8pPr>
            <a:lvl9pPr marL="1229852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075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6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3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0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7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4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1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8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95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383"/>
            <a:ext cx="24483061" cy="8499410"/>
          </a:xfrm>
        </p:spPr>
        <p:txBody>
          <a:bodyPr anchor="t"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696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3909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3pPr>
            <a:lvl4pPr marL="461087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782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478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173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869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9565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6963" indent="0">
              <a:buNone/>
              <a:defRPr sz="6914" b="1"/>
            </a:lvl2pPr>
            <a:lvl3pPr marL="3073909" indent="0">
              <a:buNone/>
              <a:defRPr sz="6082" b="1"/>
            </a:lvl3pPr>
            <a:lvl4pPr marL="4610870" indent="0">
              <a:buNone/>
              <a:defRPr sz="5248" b="1"/>
            </a:lvl4pPr>
            <a:lvl5pPr marL="6147826" indent="0">
              <a:buNone/>
              <a:defRPr sz="5248" b="1"/>
            </a:lvl5pPr>
            <a:lvl6pPr marL="7684786" indent="0">
              <a:buNone/>
              <a:defRPr sz="5248" b="1"/>
            </a:lvl6pPr>
            <a:lvl7pPr marL="9221734" indent="0">
              <a:buNone/>
              <a:defRPr sz="5248" b="1"/>
            </a:lvl7pPr>
            <a:lvl8pPr marL="10758696" indent="0">
              <a:buNone/>
              <a:defRPr sz="5248" b="1"/>
            </a:lvl8pPr>
            <a:lvl9pPr marL="1229565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6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6963" indent="0">
              <a:buNone/>
              <a:defRPr sz="6914" b="1"/>
            </a:lvl2pPr>
            <a:lvl3pPr marL="3073909" indent="0">
              <a:buNone/>
              <a:defRPr sz="6082" b="1"/>
            </a:lvl3pPr>
            <a:lvl4pPr marL="4610870" indent="0">
              <a:buNone/>
              <a:defRPr sz="5248" b="1"/>
            </a:lvl4pPr>
            <a:lvl5pPr marL="6147826" indent="0">
              <a:buNone/>
              <a:defRPr sz="5248" b="1"/>
            </a:lvl5pPr>
            <a:lvl6pPr marL="7684786" indent="0">
              <a:buNone/>
              <a:defRPr sz="5248" b="1"/>
            </a:lvl6pPr>
            <a:lvl7pPr marL="9221734" indent="0">
              <a:buNone/>
              <a:defRPr sz="5248" b="1"/>
            </a:lvl7pPr>
            <a:lvl8pPr marL="10758696" indent="0">
              <a:buNone/>
              <a:defRPr sz="5248" b="1"/>
            </a:lvl8pPr>
            <a:lvl9pPr marL="1229565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6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966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6963" indent="0">
              <a:buNone/>
              <a:defRPr sz="4164"/>
            </a:lvl2pPr>
            <a:lvl3pPr marL="3073909" indent="0">
              <a:buNone/>
              <a:defRPr sz="3333"/>
            </a:lvl3pPr>
            <a:lvl4pPr marL="4610870" indent="0">
              <a:buNone/>
              <a:defRPr sz="3165"/>
            </a:lvl4pPr>
            <a:lvl5pPr marL="6147826" indent="0">
              <a:buNone/>
              <a:defRPr sz="3165"/>
            </a:lvl5pPr>
            <a:lvl6pPr marL="7684786" indent="0">
              <a:buNone/>
              <a:defRPr sz="3165"/>
            </a:lvl6pPr>
            <a:lvl7pPr marL="9221734" indent="0">
              <a:buNone/>
              <a:defRPr sz="3165"/>
            </a:lvl7pPr>
            <a:lvl8pPr marL="10758696" indent="0">
              <a:buNone/>
              <a:defRPr sz="3165"/>
            </a:lvl8pPr>
            <a:lvl9pPr marL="1229565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6963" indent="0">
              <a:buNone/>
              <a:defRPr sz="9412"/>
            </a:lvl2pPr>
            <a:lvl3pPr marL="3073909" indent="0">
              <a:buNone/>
              <a:defRPr sz="8331"/>
            </a:lvl3pPr>
            <a:lvl4pPr marL="4610870" indent="0">
              <a:buNone/>
              <a:defRPr sz="6914"/>
            </a:lvl4pPr>
            <a:lvl5pPr marL="6147826" indent="0">
              <a:buNone/>
              <a:defRPr sz="6914"/>
            </a:lvl5pPr>
            <a:lvl6pPr marL="7684786" indent="0">
              <a:buNone/>
              <a:defRPr sz="6914"/>
            </a:lvl6pPr>
            <a:lvl7pPr marL="9221734" indent="0">
              <a:buNone/>
              <a:defRPr sz="6914"/>
            </a:lvl7pPr>
            <a:lvl8pPr marL="10758696" indent="0">
              <a:buNone/>
              <a:defRPr sz="6914"/>
            </a:lvl8pPr>
            <a:lvl9pPr marL="12295650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6963" indent="0">
              <a:buNone/>
              <a:defRPr sz="4164"/>
            </a:lvl2pPr>
            <a:lvl3pPr marL="3073909" indent="0">
              <a:buNone/>
              <a:defRPr sz="3333"/>
            </a:lvl3pPr>
            <a:lvl4pPr marL="4610870" indent="0">
              <a:buNone/>
              <a:defRPr sz="3165"/>
            </a:lvl4pPr>
            <a:lvl5pPr marL="6147826" indent="0">
              <a:buNone/>
              <a:defRPr sz="3165"/>
            </a:lvl5pPr>
            <a:lvl6pPr marL="7684786" indent="0">
              <a:buNone/>
              <a:defRPr sz="3165"/>
            </a:lvl6pPr>
            <a:lvl7pPr marL="9221734" indent="0">
              <a:buNone/>
              <a:defRPr sz="3165"/>
            </a:lvl7pPr>
            <a:lvl8pPr marL="10758696" indent="0">
              <a:buNone/>
              <a:defRPr sz="3165"/>
            </a:lvl8pPr>
            <a:lvl9pPr marL="1229565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01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895" indent="0">
              <a:buNone/>
              <a:defRPr sz="6082"/>
            </a:lvl2pPr>
            <a:lvl3pPr marL="3107793" indent="0">
              <a:buNone/>
              <a:defRPr sz="5248"/>
            </a:lvl3pPr>
            <a:lvl4pPr marL="4661686" indent="0">
              <a:buNone/>
              <a:defRPr sz="4833"/>
            </a:lvl4pPr>
            <a:lvl5pPr marL="6215584" indent="0">
              <a:buNone/>
              <a:defRPr sz="4833"/>
            </a:lvl5pPr>
            <a:lvl6pPr marL="7769480" indent="0">
              <a:buNone/>
              <a:defRPr sz="4833"/>
            </a:lvl6pPr>
            <a:lvl7pPr marL="9323374" indent="0">
              <a:buNone/>
              <a:defRPr sz="4833"/>
            </a:lvl7pPr>
            <a:lvl8pPr marL="10877277" indent="0">
              <a:buNone/>
              <a:defRPr sz="4833"/>
            </a:lvl8pPr>
            <a:lvl9pPr marL="1243116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87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87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10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426" tIns="153642" rIns="307426" bIns="15364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960" tIns="184395" rIns="368960" bIns="18439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397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6608" indent="0">
              <a:buNone/>
              <a:defRPr sz="6082"/>
            </a:lvl2pPr>
            <a:lvl3pPr marL="3073195" indent="0">
              <a:buNone/>
              <a:defRPr sz="5248"/>
            </a:lvl3pPr>
            <a:lvl4pPr marL="4609795" indent="0">
              <a:buNone/>
              <a:defRPr sz="4833"/>
            </a:lvl4pPr>
            <a:lvl5pPr marL="6146394" indent="0">
              <a:buNone/>
              <a:defRPr sz="4833"/>
            </a:lvl5pPr>
            <a:lvl6pPr marL="7682990" indent="0">
              <a:buNone/>
              <a:defRPr sz="4833"/>
            </a:lvl6pPr>
            <a:lvl7pPr marL="9219583" indent="0">
              <a:buNone/>
              <a:defRPr sz="4833"/>
            </a:lvl7pPr>
            <a:lvl8pPr marL="10756190" indent="0">
              <a:buNone/>
              <a:defRPr sz="4833"/>
            </a:lvl8pPr>
            <a:lvl9pPr marL="1229278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6608" indent="0">
              <a:buNone/>
              <a:defRPr sz="6914" b="1"/>
            </a:lvl2pPr>
            <a:lvl3pPr marL="3073195" indent="0">
              <a:buNone/>
              <a:defRPr sz="6082" b="1"/>
            </a:lvl3pPr>
            <a:lvl4pPr marL="4609795" indent="0">
              <a:buNone/>
              <a:defRPr sz="5248" b="1"/>
            </a:lvl4pPr>
            <a:lvl5pPr marL="6146394" indent="0">
              <a:buNone/>
              <a:defRPr sz="5248" b="1"/>
            </a:lvl5pPr>
            <a:lvl6pPr marL="7682990" indent="0">
              <a:buNone/>
              <a:defRPr sz="5248" b="1"/>
            </a:lvl6pPr>
            <a:lvl7pPr marL="9219583" indent="0">
              <a:buNone/>
              <a:defRPr sz="5248" b="1"/>
            </a:lvl7pPr>
            <a:lvl8pPr marL="10756190" indent="0">
              <a:buNone/>
              <a:defRPr sz="5248" b="1"/>
            </a:lvl8pPr>
            <a:lvl9pPr marL="1229278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6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6608" indent="0">
              <a:buNone/>
              <a:defRPr sz="6914" b="1"/>
            </a:lvl2pPr>
            <a:lvl3pPr marL="3073195" indent="0">
              <a:buNone/>
              <a:defRPr sz="6082" b="1"/>
            </a:lvl3pPr>
            <a:lvl4pPr marL="4609795" indent="0">
              <a:buNone/>
              <a:defRPr sz="5248" b="1"/>
            </a:lvl4pPr>
            <a:lvl5pPr marL="6146394" indent="0">
              <a:buNone/>
              <a:defRPr sz="5248" b="1"/>
            </a:lvl5pPr>
            <a:lvl6pPr marL="7682990" indent="0">
              <a:buNone/>
              <a:defRPr sz="5248" b="1"/>
            </a:lvl6pPr>
            <a:lvl7pPr marL="9219583" indent="0">
              <a:buNone/>
              <a:defRPr sz="5248" b="1"/>
            </a:lvl7pPr>
            <a:lvl8pPr marL="10756190" indent="0">
              <a:buNone/>
              <a:defRPr sz="5248" b="1"/>
            </a:lvl8pPr>
            <a:lvl9pPr marL="1229278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6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98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6608" indent="0">
              <a:buNone/>
              <a:defRPr sz="4164"/>
            </a:lvl2pPr>
            <a:lvl3pPr marL="3073195" indent="0">
              <a:buNone/>
              <a:defRPr sz="3333"/>
            </a:lvl3pPr>
            <a:lvl4pPr marL="4609795" indent="0">
              <a:buNone/>
              <a:defRPr sz="3165"/>
            </a:lvl4pPr>
            <a:lvl5pPr marL="6146394" indent="0">
              <a:buNone/>
              <a:defRPr sz="3165"/>
            </a:lvl5pPr>
            <a:lvl6pPr marL="7682990" indent="0">
              <a:buNone/>
              <a:defRPr sz="3165"/>
            </a:lvl6pPr>
            <a:lvl7pPr marL="9219583" indent="0">
              <a:buNone/>
              <a:defRPr sz="3165"/>
            </a:lvl7pPr>
            <a:lvl8pPr marL="10756190" indent="0">
              <a:buNone/>
              <a:defRPr sz="3165"/>
            </a:lvl8pPr>
            <a:lvl9pPr marL="1229278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6608" indent="0">
              <a:buNone/>
              <a:defRPr sz="9412"/>
            </a:lvl2pPr>
            <a:lvl3pPr marL="3073195" indent="0">
              <a:buNone/>
              <a:defRPr sz="8331"/>
            </a:lvl3pPr>
            <a:lvl4pPr marL="4609795" indent="0">
              <a:buNone/>
              <a:defRPr sz="6914"/>
            </a:lvl4pPr>
            <a:lvl5pPr marL="6146394" indent="0">
              <a:buNone/>
              <a:defRPr sz="6914"/>
            </a:lvl5pPr>
            <a:lvl6pPr marL="7682990" indent="0">
              <a:buNone/>
              <a:defRPr sz="6914"/>
            </a:lvl6pPr>
            <a:lvl7pPr marL="9219583" indent="0">
              <a:buNone/>
              <a:defRPr sz="6914"/>
            </a:lvl7pPr>
            <a:lvl8pPr marL="10756190" indent="0">
              <a:buNone/>
              <a:defRPr sz="6914"/>
            </a:lvl8pPr>
            <a:lvl9pPr marL="1229278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6608" indent="0">
              <a:buNone/>
              <a:defRPr sz="4164"/>
            </a:lvl2pPr>
            <a:lvl3pPr marL="3073195" indent="0">
              <a:buNone/>
              <a:defRPr sz="3333"/>
            </a:lvl3pPr>
            <a:lvl4pPr marL="4609795" indent="0">
              <a:buNone/>
              <a:defRPr sz="3165"/>
            </a:lvl4pPr>
            <a:lvl5pPr marL="6146394" indent="0">
              <a:buNone/>
              <a:defRPr sz="3165"/>
            </a:lvl5pPr>
            <a:lvl6pPr marL="7682990" indent="0">
              <a:buNone/>
              <a:defRPr sz="3165"/>
            </a:lvl6pPr>
            <a:lvl7pPr marL="9219583" indent="0">
              <a:buNone/>
              <a:defRPr sz="3165"/>
            </a:lvl7pPr>
            <a:lvl8pPr marL="10756190" indent="0">
              <a:buNone/>
              <a:defRPr sz="3165"/>
            </a:lvl8pPr>
            <a:lvl9pPr marL="1229278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115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71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6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2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08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4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1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17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89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427"/>
            <a:ext cx="24483061" cy="8499410"/>
          </a:xfrm>
        </p:spPr>
        <p:txBody>
          <a:bodyPr anchor="t"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625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2474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3pPr>
            <a:lvl4pPr marL="460871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496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119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174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367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8991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2" y="9985374"/>
            <a:ext cx="12721589" cy="28242220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6254" indent="0">
              <a:buNone/>
              <a:defRPr sz="6914" b="1"/>
            </a:lvl2pPr>
            <a:lvl3pPr marL="3072474" indent="0">
              <a:buNone/>
              <a:defRPr sz="6082" b="1"/>
            </a:lvl3pPr>
            <a:lvl4pPr marL="4608718" indent="0">
              <a:buNone/>
              <a:defRPr sz="5248" b="1"/>
            </a:lvl4pPr>
            <a:lvl5pPr marL="6144960" indent="0">
              <a:buNone/>
              <a:defRPr sz="5248" b="1"/>
            </a:lvl5pPr>
            <a:lvl6pPr marL="7681199" indent="0">
              <a:buNone/>
              <a:defRPr sz="5248" b="1"/>
            </a:lvl6pPr>
            <a:lvl7pPr marL="9217431" indent="0">
              <a:buNone/>
              <a:defRPr sz="5248" b="1"/>
            </a:lvl7pPr>
            <a:lvl8pPr marL="10753679" indent="0">
              <a:buNone/>
              <a:defRPr sz="5248" b="1"/>
            </a:lvl8pPr>
            <a:lvl9pPr marL="1228991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2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6254" indent="0">
              <a:buNone/>
              <a:defRPr sz="6914" b="1"/>
            </a:lvl2pPr>
            <a:lvl3pPr marL="3072474" indent="0">
              <a:buNone/>
              <a:defRPr sz="6082" b="1"/>
            </a:lvl3pPr>
            <a:lvl4pPr marL="4608718" indent="0">
              <a:buNone/>
              <a:defRPr sz="5248" b="1"/>
            </a:lvl4pPr>
            <a:lvl5pPr marL="6144960" indent="0">
              <a:buNone/>
              <a:defRPr sz="5248" b="1"/>
            </a:lvl5pPr>
            <a:lvl6pPr marL="7681199" indent="0">
              <a:buNone/>
              <a:defRPr sz="5248" b="1"/>
            </a:lvl6pPr>
            <a:lvl7pPr marL="9217431" indent="0">
              <a:buNone/>
              <a:defRPr sz="5248" b="1"/>
            </a:lvl7pPr>
            <a:lvl8pPr marL="10753679" indent="0">
              <a:buNone/>
              <a:defRPr sz="5248" b="1"/>
            </a:lvl8pPr>
            <a:lvl9pPr marL="1228991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2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004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6254" indent="0">
              <a:buNone/>
              <a:defRPr sz="4164"/>
            </a:lvl2pPr>
            <a:lvl3pPr marL="3072474" indent="0">
              <a:buNone/>
              <a:defRPr sz="3333"/>
            </a:lvl3pPr>
            <a:lvl4pPr marL="4608718" indent="0">
              <a:buNone/>
              <a:defRPr sz="3165"/>
            </a:lvl4pPr>
            <a:lvl5pPr marL="6144960" indent="0">
              <a:buNone/>
              <a:defRPr sz="3165"/>
            </a:lvl5pPr>
            <a:lvl6pPr marL="7681199" indent="0">
              <a:buNone/>
              <a:defRPr sz="3165"/>
            </a:lvl6pPr>
            <a:lvl7pPr marL="9217431" indent="0">
              <a:buNone/>
              <a:defRPr sz="3165"/>
            </a:lvl7pPr>
            <a:lvl8pPr marL="10753679" indent="0">
              <a:buNone/>
              <a:defRPr sz="3165"/>
            </a:lvl8pPr>
            <a:lvl9pPr marL="1228991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3895" indent="0">
              <a:buNone/>
              <a:defRPr sz="6914" b="1"/>
            </a:lvl2pPr>
            <a:lvl3pPr marL="3107793" indent="0">
              <a:buNone/>
              <a:defRPr sz="6082" b="1"/>
            </a:lvl3pPr>
            <a:lvl4pPr marL="4661686" indent="0">
              <a:buNone/>
              <a:defRPr sz="5248" b="1"/>
            </a:lvl4pPr>
            <a:lvl5pPr marL="6215584" indent="0">
              <a:buNone/>
              <a:defRPr sz="5248" b="1"/>
            </a:lvl5pPr>
            <a:lvl6pPr marL="7769480" indent="0">
              <a:buNone/>
              <a:defRPr sz="5248" b="1"/>
            </a:lvl6pPr>
            <a:lvl7pPr marL="9323374" indent="0">
              <a:buNone/>
              <a:defRPr sz="5248" b="1"/>
            </a:lvl7pPr>
            <a:lvl8pPr marL="10877277" indent="0">
              <a:buNone/>
              <a:defRPr sz="5248" b="1"/>
            </a:lvl8pPr>
            <a:lvl9pPr marL="1243116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3895" indent="0">
              <a:buNone/>
              <a:defRPr sz="6914" b="1"/>
            </a:lvl2pPr>
            <a:lvl3pPr marL="3107793" indent="0">
              <a:buNone/>
              <a:defRPr sz="6082" b="1"/>
            </a:lvl3pPr>
            <a:lvl4pPr marL="4661686" indent="0">
              <a:buNone/>
              <a:defRPr sz="5248" b="1"/>
            </a:lvl4pPr>
            <a:lvl5pPr marL="6215584" indent="0">
              <a:buNone/>
              <a:defRPr sz="5248" b="1"/>
            </a:lvl5pPr>
            <a:lvl6pPr marL="7769480" indent="0">
              <a:buNone/>
              <a:defRPr sz="5248" b="1"/>
            </a:lvl6pPr>
            <a:lvl7pPr marL="9323374" indent="0">
              <a:buNone/>
              <a:defRPr sz="5248" b="1"/>
            </a:lvl7pPr>
            <a:lvl8pPr marL="10877277" indent="0">
              <a:buNone/>
              <a:defRPr sz="5248" b="1"/>
            </a:lvl8pPr>
            <a:lvl9pPr marL="1243116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6254" indent="0">
              <a:buNone/>
              <a:defRPr sz="9412"/>
            </a:lvl2pPr>
            <a:lvl3pPr marL="3072474" indent="0">
              <a:buNone/>
              <a:defRPr sz="8331"/>
            </a:lvl3pPr>
            <a:lvl4pPr marL="4608718" indent="0">
              <a:buNone/>
              <a:defRPr sz="6914"/>
            </a:lvl4pPr>
            <a:lvl5pPr marL="6144960" indent="0">
              <a:buNone/>
              <a:defRPr sz="6914"/>
            </a:lvl5pPr>
            <a:lvl6pPr marL="7681199" indent="0">
              <a:buNone/>
              <a:defRPr sz="6914"/>
            </a:lvl6pPr>
            <a:lvl7pPr marL="9217431" indent="0">
              <a:buNone/>
              <a:defRPr sz="6914"/>
            </a:lvl7pPr>
            <a:lvl8pPr marL="10753679" indent="0">
              <a:buNone/>
              <a:defRPr sz="6914"/>
            </a:lvl8pPr>
            <a:lvl9pPr marL="12289916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6254" indent="0">
              <a:buNone/>
              <a:defRPr sz="4164"/>
            </a:lvl2pPr>
            <a:lvl3pPr marL="3072474" indent="0">
              <a:buNone/>
              <a:defRPr sz="3333"/>
            </a:lvl3pPr>
            <a:lvl4pPr marL="4608718" indent="0">
              <a:buNone/>
              <a:defRPr sz="3165"/>
            </a:lvl4pPr>
            <a:lvl5pPr marL="6144960" indent="0">
              <a:buNone/>
              <a:defRPr sz="3165"/>
            </a:lvl5pPr>
            <a:lvl6pPr marL="7681199" indent="0">
              <a:buNone/>
              <a:defRPr sz="3165"/>
            </a:lvl6pPr>
            <a:lvl7pPr marL="9217431" indent="0">
              <a:buNone/>
              <a:defRPr sz="3165"/>
            </a:lvl7pPr>
            <a:lvl8pPr marL="10753679" indent="0">
              <a:buNone/>
              <a:defRPr sz="3165"/>
            </a:lvl8pPr>
            <a:lvl9pPr marL="1228991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91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91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83" tIns="153567" rIns="307283" bIns="1535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445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897" indent="0">
              <a:buNone/>
              <a:defRPr sz="6082"/>
            </a:lvl2pPr>
            <a:lvl3pPr marL="3071756" indent="0">
              <a:buNone/>
              <a:defRPr sz="5248"/>
            </a:lvl3pPr>
            <a:lvl4pPr marL="4607645" indent="0">
              <a:buNone/>
              <a:defRPr sz="4833"/>
            </a:lvl4pPr>
            <a:lvl5pPr marL="6143526" indent="0">
              <a:buNone/>
              <a:defRPr sz="4833"/>
            </a:lvl5pPr>
            <a:lvl6pPr marL="7679407" indent="0">
              <a:buNone/>
              <a:defRPr sz="4833"/>
            </a:lvl6pPr>
            <a:lvl7pPr marL="9215285" indent="0">
              <a:buNone/>
              <a:defRPr sz="4833"/>
            </a:lvl7pPr>
            <a:lvl8pPr marL="10751172" indent="0">
              <a:buNone/>
              <a:defRPr sz="4833"/>
            </a:lvl8pPr>
            <a:lvl9pPr marL="1228705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5897" indent="0">
              <a:buNone/>
              <a:defRPr sz="6914" b="1"/>
            </a:lvl2pPr>
            <a:lvl3pPr marL="3071756" indent="0">
              <a:buNone/>
              <a:defRPr sz="6082" b="1"/>
            </a:lvl3pPr>
            <a:lvl4pPr marL="4607645" indent="0">
              <a:buNone/>
              <a:defRPr sz="5248" b="1"/>
            </a:lvl4pPr>
            <a:lvl5pPr marL="6143526" indent="0">
              <a:buNone/>
              <a:defRPr sz="5248" b="1"/>
            </a:lvl5pPr>
            <a:lvl6pPr marL="7679407" indent="0">
              <a:buNone/>
              <a:defRPr sz="5248" b="1"/>
            </a:lvl6pPr>
            <a:lvl7pPr marL="9215285" indent="0">
              <a:buNone/>
              <a:defRPr sz="5248" b="1"/>
            </a:lvl7pPr>
            <a:lvl8pPr marL="10751172" indent="0">
              <a:buNone/>
              <a:defRPr sz="5248" b="1"/>
            </a:lvl8pPr>
            <a:lvl9pPr marL="1228705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2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5897" indent="0">
              <a:buNone/>
              <a:defRPr sz="6914" b="1"/>
            </a:lvl2pPr>
            <a:lvl3pPr marL="3071756" indent="0">
              <a:buNone/>
              <a:defRPr sz="6082" b="1"/>
            </a:lvl3pPr>
            <a:lvl4pPr marL="4607645" indent="0">
              <a:buNone/>
              <a:defRPr sz="5248" b="1"/>
            </a:lvl4pPr>
            <a:lvl5pPr marL="6143526" indent="0">
              <a:buNone/>
              <a:defRPr sz="5248" b="1"/>
            </a:lvl5pPr>
            <a:lvl6pPr marL="7679407" indent="0">
              <a:buNone/>
              <a:defRPr sz="5248" b="1"/>
            </a:lvl6pPr>
            <a:lvl7pPr marL="9215285" indent="0">
              <a:buNone/>
              <a:defRPr sz="5248" b="1"/>
            </a:lvl7pPr>
            <a:lvl8pPr marL="10751172" indent="0">
              <a:buNone/>
              <a:defRPr sz="5248" b="1"/>
            </a:lvl8pPr>
            <a:lvl9pPr marL="12287053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2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7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029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7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5897" indent="0">
              <a:buNone/>
              <a:defRPr sz="4164"/>
            </a:lvl2pPr>
            <a:lvl3pPr marL="3071756" indent="0">
              <a:buNone/>
              <a:defRPr sz="3333"/>
            </a:lvl3pPr>
            <a:lvl4pPr marL="4607645" indent="0">
              <a:buNone/>
              <a:defRPr sz="3165"/>
            </a:lvl4pPr>
            <a:lvl5pPr marL="6143526" indent="0">
              <a:buNone/>
              <a:defRPr sz="3165"/>
            </a:lvl5pPr>
            <a:lvl6pPr marL="7679407" indent="0">
              <a:buNone/>
              <a:defRPr sz="3165"/>
            </a:lvl6pPr>
            <a:lvl7pPr marL="9215285" indent="0">
              <a:buNone/>
              <a:defRPr sz="3165"/>
            </a:lvl7pPr>
            <a:lvl8pPr marL="10751172" indent="0">
              <a:buNone/>
              <a:defRPr sz="3165"/>
            </a:lvl8pPr>
            <a:lvl9pPr marL="1228705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5897" indent="0">
              <a:buNone/>
              <a:defRPr sz="9412"/>
            </a:lvl2pPr>
            <a:lvl3pPr marL="3071756" indent="0">
              <a:buNone/>
              <a:defRPr sz="8331"/>
            </a:lvl3pPr>
            <a:lvl4pPr marL="4607645" indent="0">
              <a:buNone/>
              <a:defRPr sz="6914"/>
            </a:lvl4pPr>
            <a:lvl5pPr marL="6143526" indent="0">
              <a:buNone/>
              <a:defRPr sz="6914"/>
            </a:lvl5pPr>
            <a:lvl6pPr marL="7679407" indent="0">
              <a:buNone/>
              <a:defRPr sz="6914"/>
            </a:lvl6pPr>
            <a:lvl7pPr marL="9215285" indent="0">
              <a:buNone/>
              <a:defRPr sz="6914"/>
            </a:lvl7pPr>
            <a:lvl8pPr marL="10751172" indent="0">
              <a:buNone/>
              <a:defRPr sz="6914"/>
            </a:lvl8pPr>
            <a:lvl9pPr marL="1228705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5897" indent="0">
              <a:buNone/>
              <a:defRPr sz="4164"/>
            </a:lvl2pPr>
            <a:lvl3pPr marL="3071756" indent="0">
              <a:buNone/>
              <a:defRPr sz="3333"/>
            </a:lvl3pPr>
            <a:lvl4pPr marL="4607645" indent="0">
              <a:buNone/>
              <a:defRPr sz="3165"/>
            </a:lvl4pPr>
            <a:lvl5pPr marL="6143526" indent="0">
              <a:buNone/>
              <a:defRPr sz="3165"/>
            </a:lvl5pPr>
            <a:lvl6pPr marL="7679407" indent="0">
              <a:buNone/>
              <a:defRPr sz="3165"/>
            </a:lvl6pPr>
            <a:lvl7pPr marL="9215285" indent="0">
              <a:buNone/>
              <a:defRPr sz="3165"/>
            </a:lvl7pPr>
            <a:lvl8pPr marL="10751172" indent="0">
              <a:buNone/>
              <a:defRPr sz="3165"/>
            </a:lvl8pPr>
            <a:lvl9pPr marL="12287053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08" tIns="153530" rIns="307208" bIns="1535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459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536" indent="0">
              <a:buNone/>
              <a:defRPr sz="6082"/>
            </a:lvl2pPr>
            <a:lvl3pPr marL="3071042" indent="0">
              <a:buNone/>
              <a:defRPr sz="5248"/>
            </a:lvl3pPr>
            <a:lvl4pPr marL="4606566" indent="0">
              <a:buNone/>
              <a:defRPr sz="4833"/>
            </a:lvl4pPr>
            <a:lvl5pPr marL="6142095" indent="0">
              <a:buNone/>
              <a:defRPr sz="4833"/>
            </a:lvl5pPr>
            <a:lvl6pPr marL="7677621" indent="0">
              <a:buNone/>
              <a:defRPr sz="4833"/>
            </a:lvl6pPr>
            <a:lvl7pPr marL="9213137" indent="0">
              <a:buNone/>
              <a:defRPr sz="4833"/>
            </a:lvl7pPr>
            <a:lvl8pPr marL="10748663" indent="0">
              <a:buNone/>
              <a:defRPr sz="4833"/>
            </a:lvl8pPr>
            <a:lvl9pPr marL="1228418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5536" indent="0">
              <a:buNone/>
              <a:defRPr sz="6914" b="1"/>
            </a:lvl2pPr>
            <a:lvl3pPr marL="3071042" indent="0">
              <a:buNone/>
              <a:defRPr sz="6082" b="1"/>
            </a:lvl3pPr>
            <a:lvl4pPr marL="4606566" indent="0">
              <a:buNone/>
              <a:defRPr sz="5248" b="1"/>
            </a:lvl4pPr>
            <a:lvl5pPr marL="6142095" indent="0">
              <a:buNone/>
              <a:defRPr sz="5248" b="1"/>
            </a:lvl5pPr>
            <a:lvl6pPr marL="7677621" indent="0">
              <a:buNone/>
              <a:defRPr sz="5248" b="1"/>
            </a:lvl6pPr>
            <a:lvl7pPr marL="9213137" indent="0">
              <a:buNone/>
              <a:defRPr sz="5248" b="1"/>
            </a:lvl7pPr>
            <a:lvl8pPr marL="10748663" indent="0">
              <a:buNone/>
              <a:defRPr sz="5248" b="1"/>
            </a:lvl8pPr>
            <a:lvl9pPr marL="1228418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5536" indent="0">
              <a:buNone/>
              <a:defRPr sz="6914" b="1"/>
            </a:lvl2pPr>
            <a:lvl3pPr marL="3071042" indent="0">
              <a:buNone/>
              <a:defRPr sz="6082" b="1"/>
            </a:lvl3pPr>
            <a:lvl4pPr marL="4606566" indent="0">
              <a:buNone/>
              <a:defRPr sz="5248" b="1"/>
            </a:lvl4pPr>
            <a:lvl5pPr marL="6142095" indent="0">
              <a:buNone/>
              <a:defRPr sz="5248" b="1"/>
            </a:lvl5pPr>
            <a:lvl6pPr marL="7677621" indent="0">
              <a:buNone/>
              <a:defRPr sz="5248" b="1"/>
            </a:lvl6pPr>
            <a:lvl7pPr marL="9213137" indent="0">
              <a:buNone/>
              <a:defRPr sz="5248" b="1"/>
            </a:lvl7pPr>
            <a:lvl8pPr marL="10748663" indent="0">
              <a:buNone/>
              <a:defRPr sz="5248" b="1"/>
            </a:lvl8pPr>
            <a:lvl9pPr marL="1228418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7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041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7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5536" indent="0">
              <a:buNone/>
              <a:defRPr sz="4164"/>
            </a:lvl2pPr>
            <a:lvl3pPr marL="3071042" indent="0">
              <a:buNone/>
              <a:defRPr sz="3333"/>
            </a:lvl3pPr>
            <a:lvl4pPr marL="4606566" indent="0">
              <a:buNone/>
              <a:defRPr sz="3165"/>
            </a:lvl4pPr>
            <a:lvl5pPr marL="6142095" indent="0">
              <a:buNone/>
              <a:defRPr sz="3165"/>
            </a:lvl5pPr>
            <a:lvl6pPr marL="7677621" indent="0">
              <a:buNone/>
              <a:defRPr sz="3165"/>
            </a:lvl6pPr>
            <a:lvl7pPr marL="9213137" indent="0">
              <a:buNone/>
              <a:defRPr sz="3165"/>
            </a:lvl7pPr>
            <a:lvl8pPr marL="10748663" indent="0">
              <a:buNone/>
              <a:defRPr sz="3165"/>
            </a:lvl8pPr>
            <a:lvl9pPr marL="1228418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5536" indent="0">
              <a:buNone/>
              <a:defRPr sz="9412"/>
            </a:lvl2pPr>
            <a:lvl3pPr marL="3071042" indent="0">
              <a:buNone/>
              <a:defRPr sz="8331"/>
            </a:lvl3pPr>
            <a:lvl4pPr marL="4606566" indent="0">
              <a:buNone/>
              <a:defRPr sz="6914"/>
            </a:lvl4pPr>
            <a:lvl5pPr marL="6142095" indent="0">
              <a:buNone/>
              <a:defRPr sz="6914"/>
            </a:lvl5pPr>
            <a:lvl6pPr marL="7677621" indent="0">
              <a:buNone/>
              <a:defRPr sz="6914"/>
            </a:lvl6pPr>
            <a:lvl7pPr marL="9213137" indent="0">
              <a:buNone/>
              <a:defRPr sz="6914"/>
            </a:lvl7pPr>
            <a:lvl8pPr marL="10748663" indent="0">
              <a:buNone/>
              <a:defRPr sz="6914"/>
            </a:lvl8pPr>
            <a:lvl9pPr marL="1228418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5536" indent="0">
              <a:buNone/>
              <a:defRPr sz="4164"/>
            </a:lvl2pPr>
            <a:lvl3pPr marL="3071042" indent="0">
              <a:buNone/>
              <a:defRPr sz="3333"/>
            </a:lvl3pPr>
            <a:lvl4pPr marL="4606566" indent="0">
              <a:buNone/>
              <a:defRPr sz="3165"/>
            </a:lvl4pPr>
            <a:lvl5pPr marL="6142095" indent="0">
              <a:buNone/>
              <a:defRPr sz="3165"/>
            </a:lvl5pPr>
            <a:lvl6pPr marL="7677621" indent="0">
              <a:buNone/>
              <a:defRPr sz="3165"/>
            </a:lvl6pPr>
            <a:lvl7pPr marL="9213137" indent="0">
              <a:buNone/>
              <a:defRPr sz="3165"/>
            </a:lvl7pPr>
            <a:lvl8pPr marL="10748663" indent="0">
              <a:buNone/>
              <a:defRPr sz="3165"/>
            </a:lvl8pPr>
            <a:lvl9pPr marL="1228418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137" tIns="153495" rIns="307137" bIns="1534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476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179" indent="0">
              <a:buNone/>
              <a:defRPr sz="6082"/>
            </a:lvl2pPr>
            <a:lvl3pPr marL="3070327" indent="0">
              <a:buNone/>
              <a:defRPr sz="5248"/>
            </a:lvl3pPr>
            <a:lvl4pPr marL="4605495" indent="0">
              <a:buNone/>
              <a:defRPr sz="4833"/>
            </a:lvl4pPr>
            <a:lvl5pPr marL="6140659" indent="0">
              <a:buNone/>
              <a:defRPr sz="4833"/>
            </a:lvl5pPr>
            <a:lvl6pPr marL="7675826" indent="0">
              <a:buNone/>
              <a:defRPr sz="4833"/>
            </a:lvl6pPr>
            <a:lvl7pPr marL="9210983" indent="0">
              <a:buNone/>
              <a:defRPr sz="4833"/>
            </a:lvl7pPr>
            <a:lvl8pPr marL="10746158" indent="0">
              <a:buNone/>
              <a:defRPr sz="4833"/>
            </a:lvl8pPr>
            <a:lvl9pPr marL="1228132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5179" indent="0">
              <a:buNone/>
              <a:defRPr sz="6914" b="1"/>
            </a:lvl2pPr>
            <a:lvl3pPr marL="3070327" indent="0">
              <a:buNone/>
              <a:defRPr sz="6082" b="1"/>
            </a:lvl3pPr>
            <a:lvl4pPr marL="4605495" indent="0">
              <a:buNone/>
              <a:defRPr sz="5248" b="1"/>
            </a:lvl4pPr>
            <a:lvl5pPr marL="6140659" indent="0">
              <a:buNone/>
              <a:defRPr sz="5248" b="1"/>
            </a:lvl5pPr>
            <a:lvl6pPr marL="7675826" indent="0">
              <a:buNone/>
              <a:defRPr sz="5248" b="1"/>
            </a:lvl6pPr>
            <a:lvl7pPr marL="9210983" indent="0">
              <a:buNone/>
              <a:defRPr sz="5248" b="1"/>
            </a:lvl7pPr>
            <a:lvl8pPr marL="10746158" indent="0">
              <a:buNone/>
              <a:defRPr sz="5248" b="1"/>
            </a:lvl8pPr>
            <a:lvl9pPr marL="12281321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5179" indent="0">
              <a:buNone/>
              <a:defRPr sz="6914" b="1"/>
            </a:lvl2pPr>
            <a:lvl3pPr marL="3070327" indent="0">
              <a:buNone/>
              <a:defRPr sz="6082" b="1"/>
            </a:lvl3pPr>
            <a:lvl4pPr marL="4605495" indent="0">
              <a:buNone/>
              <a:defRPr sz="5248" b="1"/>
            </a:lvl4pPr>
            <a:lvl5pPr marL="6140659" indent="0">
              <a:buNone/>
              <a:defRPr sz="5248" b="1"/>
            </a:lvl5pPr>
            <a:lvl6pPr marL="7675826" indent="0">
              <a:buNone/>
              <a:defRPr sz="5248" b="1"/>
            </a:lvl6pPr>
            <a:lvl7pPr marL="9210983" indent="0">
              <a:buNone/>
              <a:defRPr sz="5248" b="1"/>
            </a:lvl7pPr>
            <a:lvl8pPr marL="10746158" indent="0">
              <a:buNone/>
              <a:defRPr sz="5248" b="1"/>
            </a:lvl8pPr>
            <a:lvl9pPr marL="12281321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1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9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1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3895" indent="0">
              <a:buNone/>
              <a:defRPr sz="4164"/>
            </a:lvl2pPr>
            <a:lvl3pPr marL="3107793" indent="0">
              <a:buNone/>
              <a:defRPr sz="3333"/>
            </a:lvl3pPr>
            <a:lvl4pPr marL="4661686" indent="0">
              <a:buNone/>
              <a:defRPr sz="3165"/>
            </a:lvl4pPr>
            <a:lvl5pPr marL="6215584" indent="0">
              <a:buNone/>
              <a:defRPr sz="3165"/>
            </a:lvl5pPr>
            <a:lvl6pPr marL="7769480" indent="0">
              <a:buNone/>
              <a:defRPr sz="3165"/>
            </a:lvl6pPr>
            <a:lvl7pPr marL="9323374" indent="0">
              <a:buNone/>
              <a:defRPr sz="3165"/>
            </a:lvl7pPr>
            <a:lvl8pPr marL="10877277" indent="0">
              <a:buNone/>
              <a:defRPr sz="3165"/>
            </a:lvl8pPr>
            <a:lvl9pPr marL="1243116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058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5179" indent="0">
              <a:buNone/>
              <a:defRPr sz="4164"/>
            </a:lvl2pPr>
            <a:lvl3pPr marL="3070327" indent="0">
              <a:buNone/>
              <a:defRPr sz="3333"/>
            </a:lvl3pPr>
            <a:lvl4pPr marL="4605495" indent="0">
              <a:buNone/>
              <a:defRPr sz="3165"/>
            </a:lvl4pPr>
            <a:lvl5pPr marL="6140659" indent="0">
              <a:buNone/>
              <a:defRPr sz="3165"/>
            </a:lvl5pPr>
            <a:lvl6pPr marL="7675826" indent="0">
              <a:buNone/>
              <a:defRPr sz="3165"/>
            </a:lvl6pPr>
            <a:lvl7pPr marL="9210983" indent="0">
              <a:buNone/>
              <a:defRPr sz="3165"/>
            </a:lvl7pPr>
            <a:lvl8pPr marL="10746158" indent="0">
              <a:buNone/>
              <a:defRPr sz="3165"/>
            </a:lvl8pPr>
            <a:lvl9pPr marL="12281321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5179" indent="0">
              <a:buNone/>
              <a:defRPr sz="9412"/>
            </a:lvl2pPr>
            <a:lvl3pPr marL="3070327" indent="0">
              <a:buNone/>
              <a:defRPr sz="8331"/>
            </a:lvl3pPr>
            <a:lvl4pPr marL="4605495" indent="0">
              <a:buNone/>
              <a:defRPr sz="6914"/>
            </a:lvl4pPr>
            <a:lvl5pPr marL="6140659" indent="0">
              <a:buNone/>
              <a:defRPr sz="6914"/>
            </a:lvl5pPr>
            <a:lvl6pPr marL="7675826" indent="0">
              <a:buNone/>
              <a:defRPr sz="6914"/>
            </a:lvl6pPr>
            <a:lvl7pPr marL="9210983" indent="0">
              <a:buNone/>
              <a:defRPr sz="6914"/>
            </a:lvl7pPr>
            <a:lvl8pPr marL="10746158" indent="0">
              <a:buNone/>
              <a:defRPr sz="6914"/>
            </a:lvl8pPr>
            <a:lvl9pPr marL="1228132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5179" indent="0">
              <a:buNone/>
              <a:defRPr sz="4164"/>
            </a:lvl2pPr>
            <a:lvl3pPr marL="3070327" indent="0">
              <a:buNone/>
              <a:defRPr sz="3333"/>
            </a:lvl3pPr>
            <a:lvl4pPr marL="4605495" indent="0">
              <a:buNone/>
              <a:defRPr sz="3165"/>
            </a:lvl4pPr>
            <a:lvl5pPr marL="6140659" indent="0">
              <a:buNone/>
              <a:defRPr sz="3165"/>
            </a:lvl5pPr>
            <a:lvl6pPr marL="7675826" indent="0">
              <a:buNone/>
              <a:defRPr sz="3165"/>
            </a:lvl6pPr>
            <a:lvl7pPr marL="9210983" indent="0">
              <a:buNone/>
              <a:defRPr sz="3165"/>
            </a:lvl7pPr>
            <a:lvl8pPr marL="10746158" indent="0">
              <a:buNone/>
              <a:defRPr sz="3165"/>
            </a:lvl8pPr>
            <a:lvl9pPr marL="12281321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066" tIns="153455" rIns="307066" bIns="1534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495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822" indent="0">
              <a:buNone/>
              <a:defRPr sz="6082"/>
            </a:lvl2pPr>
            <a:lvl3pPr marL="3069615" indent="0">
              <a:buNone/>
              <a:defRPr sz="5248"/>
            </a:lvl3pPr>
            <a:lvl4pPr marL="4604422" indent="0">
              <a:buNone/>
              <a:defRPr sz="4833"/>
            </a:lvl4pPr>
            <a:lvl5pPr marL="6139227" indent="0">
              <a:buNone/>
              <a:defRPr sz="4833"/>
            </a:lvl5pPr>
            <a:lvl6pPr marL="7674036" indent="0">
              <a:buNone/>
              <a:defRPr sz="4833"/>
            </a:lvl6pPr>
            <a:lvl7pPr marL="9208838" indent="0">
              <a:buNone/>
              <a:defRPr sz="4833"/>
            </a:lvl7pPr>
            <a:lvl8pPr marL="10743653" indent="0">
              <a:buNone/>
              <a:defRPr sz="4833"/>
            </a:lvl8pPr>
            <a:lvl9pPr marL="1227845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3895" indent="0">
              <a:buNone/>
              <a:defRPr sz="9412"/>
            </a:lvl2pPr>
            <a:lvl3pPr marL="3107793" indent="0">
              <a:buNone/>
              <a:defRPr sz="8331"/>
            </a:lvl3pPr>
            <a:lvl4pPr marL="4661686" indent="0">
              <a:buNone/>
              <a:defRPr sz="6914"/>
            </a:lvl4pPr>
            <a:lvl5pPr marL="6215584" indent="0">
              <a:buNone/>
              <a:defRPr sz="6914"/>
            </a:lvl5pPr>
            <a:lvl6pPr marL="7769480" indent="0">
              <a:buNone/>
              <a:defRPr sz="6914"/>
            </a:lvl6pPr>
            <a:lvl7pPr marL="9323374" indent="0">
              <a:buNone/>
              <a:defRPr sz="6914"/>
            </a:lvl7pPr>
            <a:lvl8pPr marL="10877277" indent="0">
              <a:buNone/>
              <a:defRPr sz="6914"/>
            </a:lvl8pPr>
            <a:lvl9pPr marL="1243116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3895" indent="0">
              <a:buNone/>
              <a:defRPr sz="4164"/>
            </a:lvl2pPr>
            <a:lvl3pPr marL="3107793" indent="0">
              <a:buNone/>
              <a:defRPr sz="3333"/>
            </a:lvl3pPr>
            <a:lvl4pPr marL="4661686" indent="0">
              <a:buNone/>
              <a:defRPr sz="3165"/>
            </a:lvl4pPr>
            <a:lvl5pPr marL="6215584" indent="0">
              <a:buNone/>
              <a:defRPr sz="3165"/>
            </a:lvl5pPr>
            <a:lvl6pPr marL="7769480" indent="0">
              <a:buNone/>
              <a:defRPr sz="3165"/>
            </a:lvl6pPr>
            <a:lvl7pPr marL="9323374" indent="0">
              <a:buNone/>
              <a:defRPr sz="3165"/>
            </a:lvl7pPr>
            <a:lvl8pPr marL="10877277" indent="0">
              <a:buNone/>
              <a:defRPr sz="3165"/>
            </a:lvl8pPr>
            <a:lvl9pPr marL="1243116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4822" indent="0">
              <a:buNone/>
              <a:defRPr sz="6914" b="1"/>
            </a:lvl2pPr>
            <a:lvl3pPr marL="3069615" indent="0">
              <a:buNone/>
              <a:defRPr sz="6082" b="1"/>
            </a:lvl3pPr>
            <a:lvl4pPr marL="4604422" indent="0">
              <a:buNone/>
              <a:defRPr sz="5248" b="1"/>
            </a:lvl4pPr>
            <a:lvl5pPr marL="6139227" indent="0">
              <a:buNone/>
              <a:defRPr sz="5248" b="1"/>
            </a:lvl5pPr>
            <a:lvl6pPr marL="7674036" indent="0">
              <a:buNone/>
              <a:defRPr sz="5248" b="1"/>
            </a:lvl6pPr>
            <a:lvl7pPr marL="9208838" indent="0">
              <a:buNone/>
              <a:defRPr sz="5248" b="1"/>
            </a:lvl7pPr>
            <a:lvl8pPr marL="10743653" indent="0">
              <a:buNone/>
              <a:defRPr sz="5248" b="1"/>
            </a:lvl8pPr>
            <a:lvl9pPr marL="1227845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1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4822" indent="0">
              <a:buNone/>
              <a:defRPr sz="6914" b="1"/>
            </a:lvl2pPr>
            <a:lvl3pPr marL="3069615" indent="0">
              <a:buNone/>
              <a:defRPr sz="6082" b="1"/>
            </a:lvl3pPr>
            <a:lvl4pPr marL="4604422" indent="0">
              <a:buNone/>
              <a:defRPr sz="5248" b="1"/>
            </a:lvl4pPr>
            <a:lvl5pPr marL="6139227" indent="0">
              <a:buNone/>
              <a:defRPr sz="5248" b="1"/>
            </a:lvl5pPr>
            <a:lvl6pPr marL="7674036" indent="0">
              <a:buNone/>
              <a:defRPr sz="5248" b="1"/>
            </a:lvl6pPr>
            <a:lvl7pPr marL="9208838" indent="0">
              <a:buNone/>
              <a:defRPr sz="5248" b="1"/>
            </a:lvl7pPr>
            <a:lvl8pPr marL="10743653" indent="0">
              <a:buNone/>
              <a:defRPr sz="5248" b="1"/>
            </a:lvl8pPr>
            <a:lvl9pPr marL="1227845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1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078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4822" indent="0">
              <a:buNone/>
              <a:defRPr sz="4164"/>
            </a:lvl2pPr>
            <a:lvl3pPr marL="3069615" indent="0">
              <a:buNone/>
              <a:defRPr sz="3333"/>
            </a:lvl3pPr>
            <a:lvl4pPr marL="4604422" indent="0">
              <a:buNone/>
              <a:defRPr sz="3165"/>
            </a:lvl4pPr>
            <a:lvl5pPr marL="6139227" indent="0">
              <a:buNone/>
              <a:defRPr sz="3165"/>
            </a:lvl5pPr>
            <a:lvl6pPr marL="7674036" indent="0">
              <a:buNone/>
              <a:defRPr sz="3165"/>
            </a:lvl6pPr>
            <a:lvl7pPr marL="9208838" indent="0">
              <a:buNone/>
              <a:defRPr sz="3165"/>
            </a:lvl7pPr>
            <a:lvl8pPr marL="10743653" indent="0">
              <a:buNone/>
              <a:defRPr sz="3165"/>
            </a:lvl8pPr>
            <a:lvl9pPr marL="1227845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4822" indent="0">
              <a:buNone/>
              <a:defRPr sz="9412"/>
            </a:lvl2pPr>
            <a:lvl3pPr marL="3069615" indent="0">
              <a:buNone/>
              <a:defRPr sz="8331"/>
            </a:lvl3pPr>
            <a:lvl4pPr marL="4604422" indent="0">
              <a:buNone/>
              <a:defRPr sz="6914"/>
            </a:lvl4pPr>
            <a:lvl5pPr marL="6139227" indent="0">
              <a:buNone/>
              <a:defRPr sz="6914"/>
            </a:lvl5pPr>
            <a:lvl6pPr marL="7674036" indent="0">
              <a:buNone/>
              <a:defRPr sz="6914"/>
            </a:lvl6pPr>
            <a:lvl7pPr marL="9208838" indent="0">
              <a:buNone/>
              <a:defRPr sz="6914"/>
            </a:lvl7pPr>
            <a:lvl8pPr marL="10743653" indent="0">
              <a:buNone/>
              <a:defRPr sz="6914"/>
            </a:lvl8pPr>
            <a:lvl9pPr marL="1227845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4822" indent="0">
              <a:buNone/>
              <a:defRPr sz="4164"/>
            </a:lvl2pPr>
            <a:lvl3pPr marL="3069615" indent="0">
              <a:buNone/>
              <a:defRPr sz="3333"/>
            </a:lvl3pPr>
            <a:lvl4pPr marL="4604422" indent="0">
              <a:buNone/>
              <a:defRPr sz="3165"/>
            </a:lvl4pPr>
            <a:lvl5pPr marL="6139227" indent="0">
              <a:buNone/>
              <a:defRPr sz="3165"/>
            </a:lvl5pPr>
            <a:lvl6pPr marL="7674036" indent="0">
              <a:buNone/>
              <a:defRPr sz="3165"/>
            </a:lvl6pPr>
            <a:lvl7pPr marL="9208838" indent="0">
              <a:buNone/>
              <a:defRPr sz="3165"/>
            </a:lvl7pPr>
            <a:lvl8pPr marL="10743653" indent="0">
              <a:buNone/>
              <a:defRPr sz="3165"/>
            </a:lvl8pPr>
            <a:lvl9pPr marL="1227845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95" tIns="153417" rIns="306995" bIns="1534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516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464" indent="0">
              <a:buNone/>
              <a:defRPr sz="6082"/>
            </a:lvl2pPr>
            <a:lvl3pPr marL="3068898" indent="0">
              <a:buNone/>
              <a:defRPr sz="5248"/>
            </a:lvl3pPr>
            <a:lvl4pPr marL="4603349" indent="0">
              <a:buNone/>
              <a:defRPr sz="4833"/>
            </a:lvl4pPr>
            <a:lvl5pPr marL="6137792" indent="0">
              <a:buNone/>
              <a:defRPr sz="4833"/>
            </a:lvl5pPr>
            <a:lvl6pPr marL="7672247" indent="0">
              <a:buNone/>
              <a:defRPr sz="4833"/>
            </a:lvl6pPr>
            <a:lvl7pPr marL="9206690" indent="0">
              <a:buNone/>
              <a:defRPr sz="4833"/>
            </a:lvl7pPr>
            <a:lvl8pPr marL="10741146" indent="0">
              <a:buNone/>
              <a:defRPr sz="4833"/>
            </a:lvl8pPr>
            <a:lvl9pPr marL="1227559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4464" indent="0">
              <a:buNone/>
              <a:defRPr sz="6914" b="1"/>
            </a:lvl2pPr>
            <a:lvl3pPr marL="3068898" indent="0">
              <a:buNone/>
              <a:defRPr sz="6082" b="1"/>
            </a:lvl3pPr>
            <a:lvl4pPr marL="4603349" indent="0">
              <a:buNone/>
              <a:defRPr sz="5248" b="1"/>
            </a:lvl4pPr>
            <a:lvl5pPr marL="6137792" indent="0">
              <a:buNone/>
              <a:defRPr sz="5248" b="1"/>
            </a:lvl5pPr>
            <a:lvl6pPr marL="7672247" indent="0">
              <a:buNone/>
              <a:defRPr sz="5248" b="1"/>
            </a:lvl6pPr>
            <a:lvl7pPr marL="9206690" indent="0">
              <a:buNone/>
              <a:defRPr sz="5248" b="1"/>
            </a:lvl7pPr>
            <a:lvl8pPr marL="10741146" indent="0">
              <a:buNone/>
              <a:defRPr sz="5248" b="1"/>
            </a:lvl8pPr>
            <a:lvl9pPr marL="1227559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7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4464" indent="0">
              <a:buNone/>
              <a:defRPr sz="6914" b="1"/>
            </a:lvl2pPr>
            <a:lvl3pPr marL="3068898" indent="0">
              <a:buNone/>
              <a:defRPr sz="6082" b="1"/>
            </a:lvl3pPr>
            <a:lvl4pPr marL="4603349" indent="0">
              <a:buNone/>
              <a:defRPr sz="5248" b="1"/>
            </a:lvl4pPr>
            <a:lvl5pPr marL="6137792" indent="0">
              <a:buNone/>
              <a:defRPr sz="5248" b="1"/>
            </a:lvl5pPr>
            <a:lvl6pPr marL="7672247" indent="0">
              <a:buNone/>
              <a:defRPr sz="5248" b="1"/>
            </a:lvl6pPr>
            <a:lvl7pPr marL="9206690" indent="0">
              <a:buNone/>
              <a:defRPr sz="5248" b="1"/>
            </a:lvl7pPr>
            <a:lvl8pPr marL="10741146" indent="0">
              <a:buNone/>
              <a:defRPr sz="5248" b="1"/>
            </a:lvl8pPr>
            <a:lvl9pPr marL="1227559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7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1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094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1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4464" indent="0">
              <a:buNone/>
              <a:defRPr sz="4164"/>
            </a:lvl2pPr>
            <a:lvl3pPr marL="3068898" indent="0">
              <a:buNone/>
              <a:defRPr sz="3333"/>
            </a:lvl3pPr>
            <a:lvl4pPr marL="4603349" indent="0">
              <a:buNone/>
              <a:defRPr sz="3165"/>
            </a:lvl4pPr>
            <a:lvl5pPr marL="6137792" indent="0">
              <a:buNone/>
              <a:defRPr sz="3165"/>
            </a:lvl5pPr>
            <a:lvl6pPr marL="7672247" indent="0">
              <a:buNone/>
              <a:defRPr sz="3165"/>
            </a:lvl6pPr>
            <a:lvl7pPr marL="9206690" indent="0">
              <a:buNone/>
              <a:defRPr sz="3165"/>
            </a:lvl7pPr>
            <a:lvl8pPr marL="10741146" indent="0">
              <a:buNone/>
              <a:defRPr sz="3165"/>
            </a:lvl8pPr>
            <a:lvl9pPr marL="1227559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4464" indent="0">
              <a:buNone/>
              <a:defRPr sz="9412"/>
            </a:lvl2pPr>
            <a:lvl3pPr marL="3068898" indent="0">
              <a:buNone/>
              <a:defRPr sz="8331"/>
            </a:lvl3pPr>
            <a:lvl4pPr marL="4603349" indent="0">
              <a:buNone/>
              <a:defRPr sz="6914"/>
            </a:lvl4pPr>
            <a:lvl5pPr marL="6137792" indent="0">
              <a:buNone/>
              <a:defRPr sz="6914"/>
            </a:lvl5pPr>
            <a:lvl6pPr marL="7672247" indent="0">
              <a:buNone/>
              <a:defRPr sz="6914"/>
            </a:lvl6pPr>
            <a:lvl7pPr marL="9206690" indent="0">
              <a:buNone/>
              <a:defRPr sz="6914"/>
            </a:lvl7pPr>
            <a:lvl8pPr marL="10741146" indent="0">
              <a:buNone/>
              <a:defRPr sz="6914"/>
            </a:lvl8pPr>
            <a:lvl9pPr marL="1227559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4464" indent="0">
              <a:buNone/>
              <a:defRPr sz="4164"/>
            </a:lvl2pPr>
            <a:lvl3pPr marL="3068898" indent="0">
              <a:buNone/>
              <a:defRPr sz="3333"/>
            </a:lvl3pPr>
            <a:lvl4pPr marL="4603349" indent="0">
              <a:buNone/>
              <a:defRPr sz="3165"/>
            </a:lvl4pPr>
            <a:lvl5pPr marL="6137792" indent="0">
              <a:buNone/>
              <a:defRPr sz="3165"/>
            </a:lvl5pPr>
            <a:lvl6pPr marL="7672247" indent="0">
              <a:buNone/>
              <a:defRPr sz="3165"/>
            </a:lvl6pPr>
            <a:lvl7pPr marL="9206690" indent="0">
              <a:buNone/>
              <a:defRPr sz="3165"/>
            </a:lvl7pPr>
            <a:lvl8pPr marL="10741146" indent="0">
              <a:buNone/>
              <a:defRPr sz="3165"/>
            </a:lvl8pPr>
            <a:lvl9pPr marL="1227559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24" tIns="153380" rIns="306924" bIns="1533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358" tIns="184080" rIns="368358" bIns="184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540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108" indent="0">
              <a:buNone/>
              <a:defRPr sz="6082"/>
            </a:lvl2pPr>
            <a:lvl3pPr marL="3068181" indent="0">
              <a:buNone/>
              <a:defRPr sz="5248"/>
            </a:lvl3pPr>
            <a:lvl4pPr marL="4602279" indent="0">
              <a:buNone/>
              <a:defRPr sz="4833"/>
            </a:lvl4pPr>
            <a:lvl5pPr marL="6136360" indent="0">
              <a:buNone/>
              <a:defRPr sz="4833"/>
            </a:lvl5pPr>
            <a:lvl6pPr marL="7670456" indent="0">
              <a:buNone/>
              <a:defRPr sz="4833"/>
            </a:lvl6pPr>
            <a:lvl7pPr marL="9204543" indent="0">
              <a:buNone/>
              <a:defRPr sz="4833"/>
            </a:lvl7pPr>
            <a:lvl8pPr marL="10738641" indent="0">
              <a:buNone/>
              <a:defRPr sz="4833"/>
            </a:lvl8pPr>
            <a:lvl9pPr marL="1227273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4108" indent="0">
              <a:buNone/>
              <a:defRPr sz="6914" b="1"/>
            </a:lvl2pPr>
            <a:lvl3pPr marL="3068181" indent="0">
              <a:buNone/>
              <a:defRPr sz="6082" b="1"/>
            </a:lvl3pPr>
            <a:lvl4pPr marL="4602279" indent="0">
              <a:buNone/>
              <a:defRPr sz="5248" b="1"/>
            </a:lvl4pPr>
            <a:lvl5pPr marL="6136360" indent="0">
              <a:buNone/>
              <a:defRPr sz="5248" b="1"/>
            </a:lvl5pPr>
            <a:lvl6pPr marL="7670456" indent="0">
              <a:buNone/>
              <a:defRPr sz="5248" b="1"/>
            </a:lvl6pPr>
            <a:lvl7pPr marL="9204543" indent="0">
              <a:buNone/>
              <a:defRPr sz="5248" b="1"/>
            </a:lvl7pPr>
            <a:lvl8pPr marL="10738641" indent="0">
              <a:buNone/>
              <a:defRPr sz="5248" b="1"/>
            </a:lvl8pPr>
            <a:lvl9pPr marL="1227273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7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4108" indent="0">
              <a:buNone/>
              <a:defRPr sz="6914" b="1"/>
            </a:lvl2pPr>
            <a:lvl3pPr marL="3068181" indent="0">
              <a:buNone/>
              <a:defRPr sz="6082" b="1"/>
            </a:lvl3pPr>
            <a:lvl4pPr marL="4602279" indent="0">
              <a:buNone/>
              <a:defRPr sz="5248" b="1"/>
            </a:lvl4pPr>
            <a:lvl5pPr marL="6136360" indent="0">
              <a:buNone/>
              <a:defRPr sz="5248" b="1"/>
            </a:lvl5pPr>
            <a:lvl6pPr marL="7670456" indent="0">
              <a:buNone/>
              <a:defRPr sz="5248" b="1"/>
            </a:lvl6pPr>
            <a:lvl7pPr marL="9204543" indent="0">
              <a:buNone/>
              <a:defRPr sz="5248" b="1"/>
            </a:lvl7pPr>
            <a:lvl8pPr marL="10738641" indent="0">
              <a:buNone/>
              <a:defRPr sz="5248" b="1"/>
            </a:lvl8pPr>
            <a:lvl9pPr marL="1227273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7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5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116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5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4108" indent="0">
              <a:buNone/>
              <a:defRPr sz="4164"/>
            </a:lvl2pPr>
            <a:lvl3pPr marL="3068181" indent="0">
              <a:buNone/>
              <a:defRPr sz="3333"/>
            </a:lvl3pPr>
            <a:lvl4pPr marL="4602279" indent="0">
              <a:buNone/>
              <a:defRPr sz="3165"/>
            </a:lvl4pPr>
            <a:lvl5pPr marL="6136360" indent="0">
              <a:buNone/>
              <a:defRPr sz="3165"/>
            </a:lvl5pPr>
            <a:lvl6pPr marL="7670456" indent="0">
              <a:buNone/>
              <a:defRPr sz="3165"/>
            </a:lvl6pPr>
            <a:lvl7pPr marL="9204543" indent="0">
              <a:buNone/>
              <a:defRPr sz="3165"/>
            </a:lvl7pPr>
            <a:lvl8pPr marL="10738641" indent="0">
              <a:buNone/>
              <a:defRPr sz="3165"/>
            </a:lvl8pPr>
            <a:lvl9pPr marL="1227273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4108" indent="0">
              <a:buNone/>
              <a:defRPr sz="9412"/>
            </a:lvl2pPr>
            <a:lvl3pPr marL="3068181" indent="0">
              <a:buNone/>
              <a:defRPr sz="8331"/>
            </a:lvl3pPr>
            <a:lvl4pPr marL="4602279" indent="0">
              <a:buNone/>
              <a:defRPr sz="6914"/>
            </a:lvl4pPr>
            <a:lvl5pPr marL="6136360" indent="0">
              <a:buNone/>
              <a:defRPr sz="6914"/>
            </a:lvl5pPr>
            <a:lvl6pPr marL="7670456" indent="0">
              <a:buNone/>
              <a:defRPr sz="6914"/>
            </a:lvl6pPr>
            <a:lvl7pPr marL="9204543" indent="0">
              <a:buNone/>
              <a:defRPr sz="6914"/>
            </a:lvl7pPr>
            <a:lvl8pPr marL="10738641" indent="0">
              <a:buNone/>
              <a:defRPr sz="6914"/>
            </a:lvl8pPr>
            <a:lvl9pPr marL="1227273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4108" indent="0">
              <a:buNone/>
              <a:defRPr sz="4164"/>
            </a:lvl2pPr>
            <a:lvl3pPr marL="3068181" indent="0">
              <a:buNone/>
              <a:defRPr sz="3333"/>
            </a:lvl3pPr>
            <a:lvl4pPr marL="4602279" indent="0">
              <a:buNone/>
              <a:defRPr sz="3165"/>
            </a:lvl4pPr>
            <a:lvl5pPr marL="6136360" indent="0">
              <a:buNone/>
              <a:defRPr sz="3165"/>
            </a:lvl5pPr>
            <a:lvl6pPr marL="7670456" indent="0">
              <a:buNone/>
              <a:defRPr sz="3165"/>
            </a:lvl6pPr>
            <a:lvl7pPr marL="9204543" indent="0">
              <a:buNone/>
              <a:defRPr sz="3165"/>
            </a:lvl7pPr>
            <a:lvl8pPr marL="10738641" indent="0">
              <a:buNone/>
              <a:defRPr sz="3165"/>
            </a:lvl8pPr>
            <a:lvl9pPr marL="1227273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770" tIns="153305" rIns="306770" bIns="153305"/>
          <a:lstStyle/>
          <a:p>
            <a:pPr defTabSz="3066676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67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67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667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784" tIns="155384" rIns="310784" bIns="15538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578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3355" indent="0">
              <a:buNone/>
              <a:defRPr sz="6082"/>
            </a:lvl2pPr>
            <a:lvl3pPr marL="3066676" indent="0">
              <a:buNone/>
              <a:defRPr sz="5248"/>
            </a:lvl3pPr>
            <a:lvl4pPr marL="4600022" indent="0">
              <a:buNone/>
              <a:defRPr sz="4833"/>
            </a:lvl4pPr>
            <a:lvl5pPr marL="6133373" indent="0">
              <a:buNone/>
              <a:defRPr sz="4833"/>
            </a:lvl5pPr>
            <a:lvl6pPr marL="7666698" indent="0">
              <a:buNone/>
              <a:defRPr sz="4833"/>
            </a:lvl6pPr>
            <a:lvl7pPr marL="9200055" indent="0">
              <a:buNone/>
              <a:defRPr sz="4833"/>
            </a:lvl7pPr>
            <a:lvl8pPr marL="10733372" indent="0">
              <a:buNone/>
              <a:defRPr sz="4833"/>
            </a:lvl8pPr>
            <a:lvl9pPr marL="1226672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3355" indent="0">
              <a:buNone/>
              <a:defRPr sz="6914" b="1"/>
            </a:lvl2pPr>
            <a:lvl3pPr marL="3066676" indent="0">
              <a:buNone/>
              <a:defRPr sz="6082" b="1"/>
            </a:lvl3pPr>
            <a:lvl4pPr marL="4600022" indent="0">
              <a:buNone/>
              <a:defRPr sz="5248" b="1"/>
            </a:lvl4pPr>
            <a:lvl5pPr marL="6133373" indent="0">
              <a:buNone/>
              <a:defRPr sz="5248" b="1"/>
            </a:lvl5pPr>
            <a:lvl6pPr marL="7666698" indent="0">
              <a:buNone/>
              <a:defRPr sz="5248" b="1"/>
            </a:lvl6pPr>
            <a:lvl7pPr marL="9200055" indent="0">
              <a:buNone/>
              <a:defRPr sz="5248" b="1"/>
            </a:lvl7pPr>
            <a:lvl8pPr marL="10733372" indent="0">
              <a:buNone/>
              <a:defRPr sz="5248" b="1"/>
            </a:lvl8pPr>
            <a:lvl9pPr marL="1226672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3355" indent="0">
              <a:buNone/>
              <a:defRPr sz="6914" b="1"/>
            </a:lvl2pPr>
            <a:lvl3pPr marL="3066676" indent="0">
              <a:buNone/>
              <a:defRPr sz="6082" b="1"/>
            </a:lvl3pPr>
            <a:lvl4pPr marL="4600022" indent="0">
              <a:buNone/>
              <a:defRPr sz="5248" b="1"/>
            </a:lvl4pPr>
            <a:lvl5pPr marL="6133373" indent="0">
              <a:buNone/>
              <a:defRPr sz="5248" b="1"/>
            </a:lvl5pPr>
            <a:lvl6pPr marL="7666698" indent="0">
              <a:buNone/>
              <a:defRPr sz="5248" b="1"/>
            </a:lvl6pPr>
            <a:lvl7pPr marL="9200055" indent="0">
              <a:buNone/>
              <a:defRPr sz="5248" b="1"/>
            </a:lvl7pPr>
            <a:lvl8pPr marL="10733372" indent="0">
              <a:buNone/>
              <a:defRPr sz="5248" b="1"/>
            </a:lvl8pPr>
            <a:lvl9pPr marL="1226672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5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173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5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3355" indent="0">
              <a:buNone/>
              <a:defRPr sz="4164"/>
            </a:lvl2pPr>
            <a:lvl3pPr marL="3066676" indent="0">
              <a:buNone/>
              <a:defRPr sz="3333"/>
            </a:lvl3pPr>
            <a:lvl4pPr marL="4600022" indent="0">
              <a:buNone/>
              <a:defRPr sz="3165"/>
            </a:lvl4pPr>
            <a:lvl5pPr marL="6133373" indent="0">
              <a:buNone/>
              <a:defRPr sz="3165"/>
            </a:lvl5pPr>
            <a:lvl6pPr marL="7666698" indent="0">
              <a:buNone/>
              <a:defRPr sz="3165"/>
            </a:lvl6pPr>
            <a:lvl7pPr marL="9200055" indent="0">
              <a:buNone/>
              <a:defRPr sz="3165"/>
            </a:lvl7pPr>
            <a:lvl8pPr marL="10733372" indent="0">
              <a:buNone/>
              <a:defRPr sz="3165"/>
            </a:lvl8pPr>
            <a:lvl9pPr marL="1226672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3355" indent="0">
              <a:buNone/>
              <a:defRPr sz="9412"/>
            </a:lvl2pPr>
            <a:lvl3pPr marL="3066676" indent="0">
              <a:buNone/>
              <a:defRPr sz="8331"/>
            </a:lvl3pPr>
            <a:lvl4pPr marL="4600022" indent="0">
              <a:buNone/>
              <a:defRPr sz="6914"/>
            </a:lvl4pPr>
            <a:lvl5pPr marL="6133373" indent="0">
              <a:buNone/>
              <a:defRPr sz="6914"/>
            </a:lvl5pPr>
            <a:lvl6pPr marL="7666698" indent="0">
              <a:buNone/>
              <a:defRPr sz="6914"/>
            </a:lvl6pPr>
            <a:lvl7pPr marL="9200055" indent="0">
              <a:buNone/>
              <a:defRPr sz="6914"/>
            </a:lvl7pPr>
            <a:lvl8pPr marL="10733372" indent="0">
              <a:buNone/>
              <a:defRPr sz="6914"/>
            </a:lvl8pPr>
            <a:lvl9pPr marL="1226672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3355" indent="0">
              <a:buNone/>
              <a:defRPr sz="4164"/>
            </a:lvl2pPr>
            <a:lvl3pPr marL="3066676" indent="0">
              <a:buNone/>
              <a:defRPr sz="3333"/>
            </a:lvl3pPr>
            <a:lvl4pPr marL="4600022" indent="0">
              <a:buNone/>
              <a:defRPr sz="3165"/>
            </a:lvl4pPr>
            <a:lvl5pPr marL="6133373" indent="0">
              <a:buNone/>
              <a:defRPr sz="3165"/>
            </a:lvl5pPr>
            <a:lvl6pPr marL="7666698" indent="0">
              <a:buNone/>
              <a:defRPr sz="3165"/>
            </a:lvl6pPr>
            <a:lvl7pPr marL="9200055" indent="0">
              <a:buNone/>
              <a:defRPr sz="3165"/>
            </a:lvl7pPr>
            <a:lvl8pPr marL="10733372" indent="0">
              <a:buNone/>
              <a:defRPr sz="3165"/>
            </a:lvl8pPr>
            <a:lvl9pPr marL="1226672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97" tIns="153267" rIns="306697" bIns="153267"/>
          <a:lstStyle/>
          <a:p>
            <a:pPr defTabSz="3065958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595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595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85" tIns="183945" rIns="368085" bIns="183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5958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608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998" indent="0">
              <a:buNone/>
              <a:defRPr sz="6082"/>
            </a:lvl2pPr>
            <a:lvl3pPr marL="3065958" indent="0">
              <a:buNone/>
              <a:defRPr sz="5248"/>
            </a:lvl3pPr>
            <a:lvl4pPr marL="4598951" indent="0">
              <a:buNone/>
              <a:defRPr sz="4833"/>
            </a:lvl4pPr>
            <a:lvl5pPr marL="6131941" indent="0">
              <a:buNone/>
              <a:defRPr sz="4833"/>
            </a:lvl5pPr>
            <a:lvl6pPr marL="7664908" indent="0">
              <a:buNone/>
              <a:defRPr sz="4833"/>
            </a:lvl6pPr>
            <a:lvl7pPr marL="9197911" indent="0">
              <a:buNone/>
              <a:defRPr sz="4833"/>
            </a:lvl7pPr>
            <a:lvl8pPr marL="10730865" indent="0">
              <a:buNone/>
              <a:defRPr sz="4833"/>
            </a:lvl8pPr>
            <a:lvl9pPr marL="1226386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2998" indent="0">
              <a:buNone/>
              <a:defRPr sz="6914" b="1"/>
            </a:lvl2pPr>
            <a:lvl3pPr marL="3065958" indent="0">
              <a:buNone/>
              <a:defRPr sz="6082" b="1"/>
            </a:lvl3pPr>
            <a:lvl4pPr marL="4598951" indent="0">
              <a:buNone/>
              <a:defRPr sz="5248" b="1"/>
            </a:lvl4pPr>
            <a:lvl5pPr marL="6131941" indent="0">
              <a:buNone/>
              <a:defRPr sz="5248" b="1"/>
            </a:lvl5pPr>
            <a:lvl6pPr marL="7664908" indent="0">
              <a:buNone/>
              <a:defRPr sz="5248" b="1"/>
            </a:lvl6pPr>
            <a:lvl7pPr marL="9197911" indent="0">
              <a:buNone/>
              <a:defRPr sz="5248" b="1"/>
            </a:lvl7pPr>
            <a:lvl8pPr marL="10730865" indent="0">
              <a:buNone/>
              <a:defRPr sz="5248" b="1"/>
            </a:lvl8pPr>
            <a:lvl9pPr marL="1226386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2998" indent="0">
              <a:buNone/>
              <a:defRPr sz="6914" b="1"/>
            </a:lvl2pPr>
            <a:lvl3pPr marL="3065958" indent="0">
              <a:buNone/>
              <a:defRPr sz="6082" b="1"/>
            </a:lvl3pPr>
            <a:lvl4pPr marL="4598951" indent="0">
              <a:buNone/>
              <a:defRPr sz="5248" b="1"/>
            </a:lvl4pPr>
            <a:lvl5pPr marL="6131941" indent="0">
              <a:buNone/>
              <a:defRPr sz="5248" b="1"/>
            </a:lvl5pPr>
            <a:lvl6pPr marL="7664908" indent="0">
              <a:buNone/>
              <a:defRPr sz="5248" b="1"/>
            </a:lvl6pPr>
            <a:lvl7pPr marL="9197911" indent="0">
              <a:buNone/>
              <a:defRPr sz="5248" b="1"/>
            </a:lvl7pPr>
            <a:lvl8pPr marL="10730865" indent="0">
              <a:buNone/>
              <a:defRPr sz="5248" b="1"/>
            </a:lvl8pPr>
            <a:lvl9pPr marL="1226386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18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998" indent="0">
              <a:buNone/>
              <a:defRPr sz="4164"/>
            </a:lvl2pPr>
            <a:lvl3pPr marL="3065958" indent="0">
              <a:buNone/>
              <a:defRPr sz="3333"/>
            </a:lvl3pPr>
            <a:lvl4pPr marL="4598951" indent="0">
              <a:buNone/>
              <a:defRPr sz="3165"/>
            </a:lvl4pPr>
            <a:lvl5pPr marL="6131941" indent="0">
              <a:buNone/>
              <a:defRPr sz="3165"/>
            </a:lvl5pPr>
            <a:lvl6pPr marL="7664908" indent="0">
              <a:buNone/>
              <a:defRPr sz="3165"/>
            </a:lvl6pPr>
            <a:lvl7pPr marL="9197911" indent="0">
              <a:buNone/>
              <a:defRPr sz="3165"/>
            </a:lvl7pPr>
            <a:lvl8pPr marL="10730865" indent="0">
              <a:buNone/>
              <a:defRPr sz="3165"/>
            </a:lvl8pPr>
            <a:lvl9pPr marL="1226386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2998" indent="0">
              <a:buNone/>
              <a:defRPr sz="9412"/>
            </a:lvl2pPr>
            <a:lvl3pPr marL="3065958" indent="0">
              <a:buNone/>
              <a:defRPr sz="8331"/>
            </a:lvl3pPr>
            <a:lvl4pPr marL="4598951" indent="0">
              <a:buNone/>
              <a:defRPr sz="6914"/>
            </a:lvl4pPr>
            <a:lvl5pPr marL="6131941" indent="0">
              <a:buNone/>
              <a:defRPr sz="6914"/>
            </a:lvl5pPr>
            <a:lvl6pPr marL="7664908" indent="0">
              <a:buNone/>
              <a:defRPr sz="6914"/>
            </a:lvl6pPr>
            <a:lvl7pPr marL="9197911" indent="0">
              <a:buNone/>
              <a:defRPr sz="6914"/>
            </a:lvl7pPr>
            <a:lvl8pPr marL="10730865" indent="0">
              <a:buNone/>
              <a:defRPr sz="6914"/>
            </a:lvl8pPr>
            <a:lvl9pPr marL="1226386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998" indent="0">
              <a:buNone/>
              <a:defRPr sz="4164"/>
            </a:lvl2pPr>
            <a:lvl3pPr marL="3065958" indent="0">
              <a:buNone/>
              <a:defRPr sz="3333"/>
            </a:lvl3pPr>
            <a:lvl4pPr marL="4598951" indent="0">
              <a:buNone/>
              <a:defRPr sz="3165"/>
            </a:lvl4pPr>
            <a:lvl5pPr marL="6131941" indent="0">
              <a:buNone/>
              <a:defRPr sz="3165"/>
            </a:lvl5pPr>
            <a:lvl6pPr marL="7664908" indent="0">
              <a:buNone/>
              <a:defRPr sz="3165"/>
            </a:lvl6pPr>
            <a:lvl7pPr marL="9197911" indent="0">
              <a:buNone/>
              <a:defRPr sz="3165"/>
            </a:lvl7pPr>
            <a:lvl8pPr marL="10730865" indent="0">
              <a:buNone/>
              <a:defRPr sz="3165"/>
            </a:lvl8pPr>
            <a:lvl9pPr marL="1226386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20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535" indent="0">
              <a:buNone/>
              <a:defRPr sz="6082"/>
            </a:lvl2pPr>
            <a:lvl3pPr marL="3107071" indent="0">
              <a:buNone/>
              <a:defRPr sz="5248"/>
            </a:lvl3pPr>
            <a:lvl4pPr marL="4660599" indent="0">
              <a:buNone/>
              <a:defRPr sz="4833"/>
            </a:lvl4pPr>
            <a:lvl5pPr marL="6214135" indent="0">
              <a:buNone/>
              <a:defRPr sz="4833"/>
            </a:lvl5pPr>
            <a:lvl6pPr marL="7767669" indent="0">
              <a:buNone/>
              <a:defRPr sz="4833"/>
            </a:lvl6pPr>
            <a:lvl7pPr marL="9321199" indent="0">
              <a:buNone/>
              <a:defRPr sz="4833"/>
            </a:lvl7pPr>
            <a:lvl8pPr marL="10874743" indent="0">
              <a:buNone/>
              <a:defRPr sz="4833"/>
            </a:lvl8pPr>
            <a:lvl9pPr marL="1242826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83" tIns="153216" rIns="306583" bIns="153216"/>
          <a:lstStyle/>
          <a:p>
            <a:pPr defTabSz="3064789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78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78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48" tIns="183883" rIns="367948" bIns="1838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478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636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401" indent="0">
              <a:buNone/>
              <a:defRPr sz="6082"/>
            </a:lvl2pPr>
            <a:lvl3pPr marL="3064789" indent="0">
              <a:buNone/>
              <a:defRPr sz="5248"/>
            </a:lvl3pPr>
            <a:lvl4pPr marL="4597190" indent="0">
              <a:buNone/>
              <a:defRPr sz="4833"/>
            </a:lvl4pPr>
            <a:lvl5pPr marL="6129565" indent="0">
              <a:buNone/>
              <a:defRPr sz="4833"/>
            </a:lvl5pPr>
            <a:lvl6pPr marL="7661951" indent="0">
              <a:buNone/>
              <a:defRPr sz="4833"/>
            </a:lvl6pPr>
            <a:lvl7pPr marL="9194353" indent="0">
              <a:buNone/>
              <a:defRPr sz="4833"/>
            </a:lvl7pPr>
            <a:lvl8pPr marL="10726716" indent="0">
              <a:buNone/>
              <a:defRPr sz="4833"/>
            </a:lvl8pPr>
            <a:lvl9pPr marL="1225912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2401" indent="0">
              <a:buNone/>
              <a:defRPr sz="6914" b="1"/>
            </a:lvl2pPr>
            <a:lvl3pPr marL="3064789" indent="0">
              <a:buNone/>
              <a:defRPr sz="6082" b="1"/>
            </a:lvl3pPr>
            <a:lvl4pPr marL="4597190" indent="0">
              <a:buNone/>
              <a:defRPr sz="5248" b="1"/>
            </a:lvl4pPr>
            <a:lvl5pPr marL="6129565" indent="0">
              <a:buNone/>
              <a:defRPr sz="5248" b="1"/>
            </a:lvl5pPr>
            <a:lvl6pPr marL="7661951" indent="0">
              <a:buNone/>
              <a:defRPr sz="5248" b="1"/>
            </a:lvl6pPr>
            <a:lvl7pPr marL="9194353" indent="0">
              <a:buNone/>
              <a:defRPr sz="5248" b="1"/>
            </a:lvl7pPr>
            <a:lvl8pPr marL="10726716" indent="0">
              <a:buNone/>
              <a:defRPr sz="5248" b="1"/>
            </a:lvl8pPr>
            <a:lvl9pPr marL="12259121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4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2401" indent="0">
              <a:buNone/>
              <a:defRPr sz="6914" b="1"/>
            </a:lvl2pPr>
            <a:lvl3pPr marL="3064789" indent="0">
              <a:buNone/>
              <a:defRPr sz="6082" b="1"/>
            </a:lvl3pPr>
            <a:lvl4pPr marL="4597190" indent="0">
              <a:buNone/>
              <a:defRPr sz="5248" b="1"/>
            </a:lvl4pPr>
            <a:lvl5pPr marL="6129565" indent="0">
              <a:buNone/>
              <a:defRPr sz="5248" b="1"/>
            </a:lvl5pPr>
            <a:lvl6pPr marL="7661951" indent="0">
              <a:buNone/>
              <a:defRPr sz="5248" b="1"/>
            </a:lvl6pPr>
            <a:lvl7pPr marL="9194353" indent="0">
              <a:buNone/>
              <a:defRPr sz="5248" b="1"/>
            </a:lvl7pPr>
            <a:lvl8pPr marL="10726716" indent="0">
              <a:buNone/>
              <a:defRPr sz="5248" b="1"/>
            </a:lvl8pPr>
            <a:lvl9pPr marL="12259121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4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9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22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9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401" indent="0">
              <a:buNone/>
              <a:defRPr sz="4164"/>
            </a:lvl2pPr>
            <a:lvl3pPr marL="3064789" indent="0">
              <a:buNone/>
              <a:defRPr sz="3333"/>
            </a:lvl3pPr>
            <a:lvl4pPr marL="4597190" indent="0">
              <a:buNone/>
              <a:defRPr sz="3165"/>
            </a:lvl4pPr>
            <a:lvl5pPr marL="6129565" indent="0">
              <a:buNone/>
              <a:defRPr sz="3165"/>
            </a:lvl5pPr>
            <a:lvl6pPr marL="7661951" indent="0">
              <a:buNone/>
              <a:defRPr sz="3165"/>
            </a:lvl6pPr>
            <a:lvl7pPr marL="9194353" indent="0">
              <a:buNone/>
              <a:defRPr sz="3165"/>
            </a:lvl7pPr>
            <a:lvl8pPr marL="10726716" indent="0">
              <a:buNone/>
              <a:defRPr sz="3165"/>
            </a:lvl8pPr>
            <a:lvl9pPr marL="12259121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2401" indent="0">
              <a:buNone/>
              <a:defRPr sz="9412"/>
            </a:lvl2pPr>
            <a:lvl3pPr marL="3064789" indent="0">
              <a:buNone/>
              <a:defRPr sz="8331"/>
            </a:lvl3pPr>
            <a:lvl4pPr marL="4597190" indent="0">
              <a:buNone/>
              <a:defRPr sz="6914"/>
            </a:lvl4pPr>
            <a:lvl5pPr marL="6129565" indent="0">
              <a:buNone/>
              <a:defRPr sz="6914"/>
            </a:lvl5pPr>
            <a:lvl6pPr marL="7661951" indent="0">
              <a:buNone/>
              <a:defRPr sz="6914"/>
            </a:lvl6pPr>
            <a:lvl7pPr marL="9194353" indent="0">
              <a:buNone/>
              <a:defRPr sz="6914"/>
            </a:lvl7pPr>
            <a:lvl8pPr marL="10726716" indent="0">
              <a:buNone/>
              <a:defRPr sz="6914"/>
            </a:lvl8pPr>
            <a:lvl9pPr marL="1225912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401" indent="0">
              <a:buNone/>
              <a:defRPr sz="4164"/>
            </a:lvl2pPr>
            <a:lvl3pPr marL="3064789" indent="0">
              <a:buNone/>
              <a:defRPr sz="3333"/>
            </a:lvl3pPr>
            <a:lvl4pPr marL="4597190" indent="0">
              <a:buNone/>
              <a:defRPr sz="3165"/>
            </a:lvl4pPr>
            <a:lvl5pPr marL="6129565" indent="0">
              <a:buNone/>
              <a:defRPr sz="3165"/>
            </a:lvl5pPr>
            <a:lvl6pPr marL="7661951" indent="0">
              <a:buNone/>
              <a:defRPr sz="3165"/>
            </a:lvl6pPr>
            <a:lvl7pPr marL="9194353" indent="0">
              <a:buNone/>
              <a:defRPr sz="3165"/>
            </a:lvl7pPr>
            <a:lvl8pPr marL="10726716" indent="0">
              <a:buNone/>
              <a:defRPr sz="3165"/>
            </a:lvl8pPr>
            <a:lvl9pPr marL="12259121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39" tIns="153234" rIns="306639" bIns="153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608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676" indent="0">
              <a:buNone/>
              <a:defRPr sz="6082"/>
            </a:lvl2pPr>
            <a:lvl3pPr marL="3065321" indent="0">
              <a:buNone/>
              <a:defRPr sz="5248"/>
            </a:lvl3pPr>
            <a:lvl4pPr marL="4597990" indent="0">
              <a:buNone/>
              <a:defRPr sz="4833"/>
            </a:lvl4pPr>
            <a:lvl5pPr marL="6130641" indent="0">
              <a:buNone/>
              <a:defRPr sz="4833"/>
            </a:lvl5pPr>
            <a:lvl6pPr marL="7663307" indent="0">
              <a:buNone/>
              <a:defRPr sz="4833"/>
            </a:lvl6pPr>
            <a:lvl7pPr marL="9195963" indent="0">
              <a:buNone/>
              <a:defRPr sz="4833"/>
            </a:lvl7pPr>
            <a:lvl8pPr marL="10728629" indent="0">
              <a:buNone/>
              <a:defRPr sz="4833"/>
            </a:lvl8pPr>
            <a:lvl9pPr marL="1226128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2676" indent="0">
              <a:buNone/>
              <a:defRPr sz="6914" b="1"/>
            </a:lvl2pPr>
            <a:lvl3pPr marL="3065321" indent="0">
              <a:buNone/>
              <a:defRPr sz="6082" b="1"/>
            </a:lvl3pPr>
            <a:lvl4pPr marL="4597990" indent="0">
              <a:buNone/>
              <a:defRPr sz="5248" b="1"/>
            </a:lvl4pPr>
            <a:lvl5pPr marL="6130641" indent="0">
              <a:buNone/>
              <a:defRPr sz="5248" b="1"/>
            </a:lvl5pPr>
            <a:lvl6pPr marL="7663307" indent="0">
              <a:buNone/>
              <a:defRPr sz="5248" b="1"/>
            </a:lvl6pPr>
            <a:lvl7pPr marL="9195963" indent="0">
              <a:buNone/>
              <a:defRPr sz="5248" b="1"/>
            </a:lvl7pPr>
            <a:lvl8pPr marL="10728629" indent="0">
              <a:buNone/>
              <a:defRPr sz="5248" b="1"/>
            </a:lvl8pPr>
            <a:lvl9pPr marL="1226128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4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2676" indent="0">
              <a:buNone/>
              <a:defRPr sz="6914" b="1"/>
            </a:lvl2pPr>
            <a:lvl3pPr marL="3065321" indent="0">
              <a:buNone/>
              <a:defRPr sz="6082" b="1"/>
            </a:lvl3pPr>
            <a:lvl4pPr marL="4597990" indent="0">
              <a:buNone/>
              <a:defRPr sz="5248" b="1"/>
            </a:lvl4pPr>
            <a:lvl5pPr marL="6130641" indent="0">
              <a:buNone/>
              <a:defRPr sz="5248" b="1"/>
            </a:lvl5pPr>
            <a:lvl6pPr marL="7663307" indent="0">
              <a:buNone/>
              <a:defRPr sz="5248" b="1"/>
            </a:lvl6pPr>
            <a:lvl7pPr marL="9195963" indent="0">
              <a:buNone/>
              <a:defRPr sz="5248" b="1"/>
            </a:lvl7pPr>
            <a:lvl8pPr marL="10728629" indent="0">
              <a:buNone/>
              <a:defRPr sz="5248" b="1"/>
            </a:lvl8pPr>
            <a:lvl9pPr marL="1226128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4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188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676" indent="0">
              <a:buNone/>
              <a:defRPr sz="4164"/>
            </a:lvl2pPr>
            <a:lvl3pPr marL="3065321" indent="0">
              <a:buNone/>
              <a:defRPr sz="3333"/>
            </a:lvl3pPr>
            <a:lvl4pPr marL="4597990" indent="0">
              <a:buNone/>
              <a:defRPr sz="3165"/>
            </a:lvl4pPr>
            <a:lvl5pPr marL="6130641" indent="0">
              <a:buNone/>
              <a:defRPr sz="3165"/>
            </a:lvl5pPr>
            <a:lvl6pPr marL="7663307" indent="0">
              <a:buNone/>
              <a:defRPr sz="3165"/>
            </a:lvl6pPr>
            <a:lvl7pPr marL="9195963" indent="0">
              <a:buNone/>
              <a:defRPr sz="3165"/>
            </a:lvl7pPr>
            <a:lvl8pPr marL="10728629" indent="0">
              <a:buNone/>
              <a:defRPr sz="3165"/>
            </a:lvl8pPr>
            <a:lvl9pPr marL="1226128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3535" indent="0">
              <a:buNone/>
              <a:defRPr sz="6914" b="1"/>
            </a:lvl2pPr>
            <a:lvl3pPr marL="3107071" indent="0">
              <a:buNone/>
              <a:defRPr sz="6082" b="1"/>
            </a:lvl3pPr>
            <a:lvl4pPr marL="4660599" indent="0">
              <a:buNone/>
              <a:defRPr sz="5248" b="1"/>
            </a:lvl4pPr>
            <a:lvl5pPr marL="6214135" indent="0">
              <a:buNone/>
              <a:defRPr sz="5248" b="1"/>
            </a:lvl5pPr>
            <a:lvl6pPr marL="7767669" indent="0">
              <a:buNone/>
              <a:defRPr sz="5248" b="1"/>
            </a:lvl6pPr>
            <a:lvl7pPr marL="9321199" indent="0">
              <a:buNone/>
              <a:defRPr sz="5248" b="1"/>
            </a:lvl7pPr>
            <a:lvl8pPr marL="10874743" indent="0">
              <a:buNone/>
              <a:defRPr sz="5248" b="1"/>
            </a:lvl8pPr>
            <a:lvl9pPr marL="1242826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3535" indent="0">
              <a:buNone/>
              <a:defRPr sz="6914" b="1"/>
            </a:lvl2pPr>
            <a:lvl3pPr marL="3107071" indent="0">
              <a:buNone/>
              <a:defRPr sz="6082" b="1"/>
            </a:lvl3pPr>
            <a:lvl4pPr marL="4660599" indent="0">
              <a:buNone/>
              <a:defRPr sz="5248" b="1"/>
            </a:lvl4pPr>
            <a:lvl5pPr marL="6214135" indent="0">
              <a:buNone/>
              <a:defRPr sz="5248" b="1"/>
            </a:lvl5pPr>
            <a:lvl6pPr marL="7767669" indent="0">
              <a:buNone/>
              <a:defRPr sz="5248" b="1"/>
            </a:lvl6pPr>
            <a:lvl7pPr marL="9321199" indent="0">
              <a:buNone/>
              <a:defRPr sz="5248" b="1"/>
            </a:lvl7pPr>
            <a:lvl8pPr marL="10874743" indent="0">
              <a:buNone/>
              <a:defRPr sz="5248" b="1"/>
            </a:lvl8pPr>
            <a:lvl9pPr marL="1242826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2676" indent="0">
              <a:buNone/>
              <a:defRPr sz="9412"/>
            </a:lvl2pPr>
            <a:lvl3pPr marL="3065321" indent="0">
              <a:buNone/>
              <a:defRPr sz="8331"/>
            </a:lvl3pPr>
            <a:lvl4pPr marL="4597990" indent="0">
              <a:buNone/>
              <a:defRPr sz="6914"/>
            </a:lvl4pPr>
            <a:lvl5pPr marL="6130641" indent="0">
              <a:buNone/>
              <a:defRPr sz="6914"/>
            </a:lvl5pPr>
            <a:lvl6pPr marL="7663307" indent="0">
              <a:buNone/>
              <a:defRPr sz="6914"/>
            </a:lvl6pPr>
            <a:lvl7pPr marL="9195963" indent="0">
              <a:buNone/>
              <a:defRPr sz="6914"/>
            </a:lvl7pPr>
            <a:lvl8pPr marL="10728629" indent="0">
              <a:buNone/>
              <a:defRPr sz="6914"/>
            </a:lvl8pPr>
            <a:lvl9pPr marL="1226128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676" indent="0">
              <a:buNone/>
              <a:defRPr sz="4164"/>
            </a:lvl2pPr>
            <a:lvl3pPr marL="3065321" indent="0">
              <a:buNone/>
              <a:defRPr sz="3333"/>
            </a:lvl3pPr>
            <a:lvl4pPr marL="4597990" indent="0">
              <a:buNone/>
              <a:defRPr sz="3165"/>
            </a:lvl4pPr>
            <a:lvl5pPr marL="6130641" indent="0">
              <a:buNone/>
              <a:defRPr sz="3165"/>
            </a:lvl5pPr>
            <a:lvl6pPr marL="7663307" indent="0">
              <a:buNone/>
              <a:defRPr sz="3165"/>
            </a:lvl6pPr>
            <a:lvl7pPr marL="9195963" indent="0">
              <a:buNone/>
              <a:defRPr sz="3165"/>
            </a:lvl7pPr>
            <a:lvl8pPr marL="10728629" indent="0">
              <a:buNone/>
              <a:defRPr sz="3165"/>
            </a:lvl8pPr>
            <a:lvl9pPr marL="1226128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66" tIns="153201" rIns="306566" bIns="15320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630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318" indent="0">
              <a:buNone/>
              <a:defRPr sz="6082"/>
            </a:lvl2pPr>
            <a:lvl3pPr marL="3064604" indent="0">
              <a:buNone/>
              <a:defRPr sz="5248"/>
            </a:lvl3pPr>
            <a:lvl4pPr marL="4596915" indent="0">
              <a:buNone/>
              <a:defRPr sz="4833"/>
            </a:lvl4pPr>
            <a:lvl5pPr marL="6129213" indent="0">
              <a:buNone/>
              <a:defRPr sz="4833"/>
            </a:lvl5pPr>
            <a:lvl6pPr marL="7661520" indent="0">
              <a:buNone/>
              <a:defRPr sz="4833"/>
            </a:lvl6pPr>
            <a:lvl7pPr marL="9193814" indent="0">
              <a:buNone/>
              <a:defRPr sz="4833"/>
            </a:lvl7pPr>
            <a:lvl8pPr marL="10726127" indent="0">
              <a:buNone/>
              <a:defRPr sz="4833"/>
            </a:lvl8pPr>
            <a:lvl9pPr marL="1225842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2318" indent="0">
              <a:buNone/>
              <a:defRPr sz="6914" b="1"/>
            </a:lvl2pPr>
            <a:lvl3pPr marL="3064604" indent="0">
              <a:buNone/>
              <a:defRPr sz="6082" b="1"/>
            </a:lvl3pPr>
            <a:lvl4pPr marL="4596915" indent="0">
              <a:buNone/>
              <a:defRPr sz="5248" b="1"/>
            </a:lvl4pPr>
            <a:lvl5pPr marL="6129213" indent="0">
              <a:buNone/>
              <a:defRPr sz="5248" b="1"/>
            </a:lvl5pPr>
            <a:lvl6pPr marL="7661520" indent="0">
              <a:buNone/>
              <a:defRPr sz="5248" b="1"/>
            </a:lvl6pPr>
            <a:lvl7pPr marL="9193814" indent="0">
              <a:buNone/>
              <a:defRPr sz="5248" b="1"/>
            </a:lvl7pPr>
            <a:lvl8pPr marL="10726127" indent="0">
              <a:buNone/>
              <a:defRPr sz="5248" b="1"/>
            </a:lvl8pPr>
            <a:lvl9pPr marL="1225842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4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2318" indent="0">
              <a:buNone/>
              <a:defRPr sz="6914" b="1"/>
            </a:lvl2pPr>
            <a:lvl3pPr marL="3064604" indent="0">
              <a:buNone/>
              <a:defRPr sz="6082" b="1"/>
            </a:lvl3pPr>
            <a:lvl4pPr marL="4596915" indent="0">
              <a:buNone/>
              <a:defRPr sz="5248" b="1"/>
            </a:lvl4pPr>
            <a:lvl5pPr marL="6129213" indent="0">
              <a:buNone/>
              <a:defRPr sz="5248" b="1"/>
            </a:lvl5pPr>
            <a:lvl6pPr marL="7661520" indent="0">
              <a:buNone/>
              <a:defRPr sz="5248" b="1"/>
            </a:lvl6pPr>
            <a:lvl7pPr marL="9193814" indent="0">
              <a:buNone/>
              <a:defRPr sz="5248" b="1"/>
            </a:lvl7pPr>
            <a:lvl8pPr marL="10726127" indent="0">
              <a:buNone/>
              <a:defRPr sz="5248" b="1"/>
            </a:lvl8pPr>
            <a:lvl9pPr marL="1225842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4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1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21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1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318" indent="0">
              <a:buNone/>
              <a:defRPr sz="4164"/>
            </a:lvl2pPr>
            <a:lvl3pPr marL="3064604" indent="0">
              <a:buNone/>
              <a:defRPr sz="3333"/>
            </a:lvl3pPr>
            <a:lvl4pPr marL="4596915" indent="0">
              <a:buNone/>
              <a:defRPr sz="3165"/>
            </a:lvl4pPr>
            <a:lvl5pPr marL="6129213" indent="0">
              <a:buNone/>
              <a:defRPr sz="3165"/>
            </a:lvl5pPr>
            <a:lvl6pPr marL="7661520" indent="0">
              <a:buNone/>
              <a:defRPr sz="3165"/>
            </a:lvl6pPr>
            <a:lvl7pPr marL="9193814" indent="0">
              <a:buNone/>
              <a:defRPr sz="3165"/>
            </a:lvl7pPr>
            <a:lvl8pPr marL="10726127" indent="0">
              <a:buNone/>
              <a:defRPr sz="3165"/>
            </a:lvl8pPr>
            <a:lvl9pPr marL="1225842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2318" indent="0">
              <a:buNone/>
              <a:defRPr sz="9412"/>
            </a:lvl2pPr>
            <a:lvl3pPr marL="3064604" indent="0">
              <a:buNone/>
              <a:defRPr sz="8331"/>
            </a:lvl3pPr>
            <a:lvl4pPr marL="4596915" indent="0">
              <a:buNone/>
              <a:defRPr sz="6914"/>
            </a:lvl4pPr>
            <a:lvl5pPr marL="6129213" indent="0">
              <a:buNone/>
              <a:defRPr sz="6914"/>
            </a:lvl5pPr>
            <a:lvl6pPr marL="7661520" indent="0">
              <a:buNone/>
              <a:defRPr sz="6914"/>
            </a:lvl6pPr>
            <a:lvl7pPr marL="9193814" indent="0">
              <a:buNone/>
              <a:defRPr sz="6914"/>
            </a:lvl7pPr>
            <a:lvl8pPr marL="10726127" indent="0">
              <a:buNone/>
              <a:defRPr sz="6914"/>
            </a:lvl8pPr>
            <a:lvl9pPr marL="1225842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318" indent="0">
              <a:buNone/>
              <a:defRPr sz="4164"/>
            </a:lvl2pPr>
            <a:lvl3pPr marL="3064604" indent="0">
              <a:buNone/>
              <a:defRPr sz="3333"/>
            </a:lvl3pPr>
            <a:lvl4pPr marL="4596915" indent="0">
              <a:buNone/>
              <a:defRPr sz="3165"/>
            </a:lvl4pPr>
            <a:lvl5pPr marL="6129213" indent="0">
              <a:buNone/>
              <a:defRPr sz="3165"/>
            </a:lvl5pPr>
            <a:lvl6pPr marL="7661520" indent="0">
              <a:buNone/>
              <a:defRPr sz="3165"/>
            </a:lvl6pPr>
            <a:lvl7pPr marL="9193814" indent="0">
              <a:buNone/>
              <a:defRPr sz="3165"/>
            </a:lvl7pPr>
            <a:lvl8pPr marL="10726127" indent="0">
              <a:buNone/>
              <a:defRPr sz="3165"/>
            </a:lvl8pPr>
            <a:lvl9pPr marL="1225842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95" tIns="153167" rIns="306495" bIns="1531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649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960" indent="0">
              <a:buNone/>
              <a:defRPr sz="6082"/>
            </a:lvl2pPr>
            <a:lvl3pPr marL="3063896" indent="0">
              <a:buNone/>
              <a:defRPr sz="5248"/>
            </a:lvl3pPr>
            <a:lvl4pPr marL="4595842" indent="0">
              <a:buNone/>
              <a:defRPr sz="4833"/>
            </a:lvl4pPr>
            <a:lvl5pPr marL="6127780" indent="0">
              <a:buNone/>
              <a:defRPr sz="4833"/>
            </a:lvl5pPr>
            <a:lvl6pPr marL="7659733" indent="0">
              <a:buNone/>
              <a:defRPr sz="4833"/>
            </a:lvl6pPr>
            <a:lvl7pPr marL="9191670" indent="0">
              <a:buNone/>
              <a:defRPr sz="4833"/>
            </a:lvl7pPr>
            <a:lvl8pPr marL="10723626" indent="0">
              <a:buNone/>
              <a:defRPr sz="4833"/>
            </a:lvl8pPr>
            <a:lvl9pPr marL="1225556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1960" indent="0">
              <a:buNone/>
              <a:defRPr sz="6914" b="1"/>
            </a:lvl2pPr>
            <a:lvl3pPr marL="3063896" indent="0">
              <a:buNone/>
              <a:defRPr sz="6082" b="1"/>
            </a:lvl3pPr>
            <a:lvl4pPr marL="4595842" indent="0">
              <a:buNone/>
              <a:defRPr sz="5248" b="1"/>
            </a:lvl4pPr>
            <a:lvl5pPr marL="6127780" indent="0">
              <a:buNone/>
              <a:defRPr sz="5248" b="1"/>
            </a:lvl5pPr>
            <a:lvl6pPr marL="7659733" indent="0">
              <a:buNone/>
              <a:defRPr sz="5248" b="1"/>
            </a:lvl6pPr>
            <a:lvl7pPr marL="9191670" indent="0">
              <a:buNone/>
              <a:defRPr sz="5248" b="1"/>
            </a:lvl7pPr>
            <a:lvl8pPr marL="10723626" indent="0">
              <a:buNone/>
              <a:defRPr sz="5248" b="1"/>
            </a:lvl8pPr>
            <a:lvl9pPr marL="1225556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1960" indent="0">
              <a:buNone/>
              <a:defRPr sz="6914" b="1"/>
            </a:lvl2pPr>
            <a:lvl3pPr marL="3063896" indent="0">
              <a:buNone/>
              <a:defRPr sz="6082" b="1"/>
            </a:lvl3pPr>
            <a:lvl4pPr marL="4595842" indent="0">
              <a:buNone/>
              <a:defRPr sz="5248" b="1"/>
            </a:lvl4pPr>
            <a:lvl5pPr marL="6127780" indent="0">
              <a:buNone/>
              <a:defRPr sz="5248" b="1"/>
            </a:lvl5pPr>
            <a:lvl6pPr marL="7659733" indent="0">
              <a:buNone/>
              <a:defRPr sz="5248" b="1"/>
            </a:lvl6pPr>
            <a:lvl7pPr marL="9191670" indent="0">
              <a:buNone/>
              <a:defRPr sz="5248" b="1"/>
            </a:lvl7pPr>
            <a:lvl8pPr marL="10723626" indent="0">
              <a:buNone/>
              <a:defRPr sz="5248" b="1"/>
            </a:lvl8pPr>
            <a:lvl9pPr marL="12255567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1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23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1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1960" indent="0">
              <a:buNone/>
              <a:defRPr sz="4164"/>
            </a:lvl2pPr>
            <a:lvl3pPr marL="3063896" indent="0">
              <a:buNone/>
              <a:defRPr sz="3333"/>
            </a:lvl3pPr>
            <a:lvl4pPr marL="4595842" indent="0">
              <a:buNone/>
              <a:defRPr sz="3165"/>
            </a:lvl4pPr>
            <a:lvl5pPr marL="6127780" indent="0">
              <a:buNone/>
              <a:defRPr sz="3165"/>
            </a:lvl5pPr>
            <a:lvl6pPr marL="7659733" indent="0">
              <a:buNone/>
              <a:defRPr sz="3165"/>
            </a:lvl6pPr>
            <a:lvl7pPr marL="9191670" indent="0">
              <a:buNone/>
              <a:defRPr sz="3165"/>
            </a:lvl7pPr>
            <a:lvl8pPr marL="10723626" indent="0">
              <a:buNone/>
              <a:defRPr sz="3165"/>
            </a:lvl8pPr>
            <a:lvl9pPr marL="1225556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1960" indent="0">
              <a:buNone/>
              <a:defRPr sz="9412"/>
            </a:lvl2pPr>
            <a:lvl3pPr marL="3063896" indent="0">
              <a:buNone/>
              <a:defRPr sz="8331"/>
            </a:lvl3pPr>
            <a:lvl4pPr marL="4595842" indent="0">
              <a:buNone/>
              <a:defRPr sz="6914"/>
            </a:lvl4pPr>
            <a:lvl5pPr marL="6127780" indent="0">
              <a:buNone/>
              <a:defRPr sz="6914"/>
            </a:lvl5pPr>
            <a:lvl6pPr marL="7659733" indent="0">
              <a:buNone/>
              <a:defRPr sz="6914"/>
            </a:lvl6pPr>
            <a:lvl7pPr marL="9191670" indent="0">
              <a:buNone/>
              <a:defRPr sz="6914"/>
            </a:lvl7pPr>
            <a:lvl8pPr marL="10723626" indent="0">
              <a:buNone/>
              <a:defRPr sz="6914"/>
            </a:lvl8pPr>
            <a:lvl9pPr marL="1225556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1960" indent="0">
              <a:buNone/>
              <a:defRPr sz="4164"/>
            </a:lvl2pPr>
            <a:lvl3pPr marL="3063896" indent="0">
              <a:buNone/>
              <a:defRPr sz="3333"/>
            </a:lvl3pPr>
            <a:lvl4pPr marL="4595842" indent="0">
              <a:buNone/>
              <a:defRPr sz="3165"/>
            </a:lvl4pPr>
            <a:lvl5pPr marL="6127780" indent="0">
              <a:buNone/>
              <a:defRPr sz="3165"/>
            </a:lvl5pPr>
            <a:lvl6pPr marL="7659733" indent="0">
              <a:buNone/>
              <a:defRPr sz="3165"/>
            </a:lvl6pPr>
            <a:lvl7pPr marL="9191670" indent="0">
              <a:buNone/>
              <a:defRPr sz="3165"/>
            </a:lvl7pPr>
            <a:lvl8pPr marL="10723626" indent="0">
              <a:buNone/>
              <a:defRPr sz="3165"/>
            </a:lvl8pPr>
            <a:lvl9pPr marL="12255567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24" tIns="153130" rIns="306424" bIns="1531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668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604" indent="0">
              <a:buNone/>
              <a:defRPr sz="6082"/>
            </a:lvl2pPr>
            <a:lvl3pPr marL="3063178" indent="0">
              <a:buNone/>
              <a:defRPr sz="5248"/>
            </a:lvl3pPr>
            <a:lvl4pPr marL="4594771" indent="0">
              <a:buNone/>
              <a:defRPr sz="4833"/>
            </a:lvl4pPr>
            <a:lvl5pPr marL="6126351" indent="0">
              <a:buNone/>
              <a:defRPr sz="4833"/>
            </a:lvl5pPr>
            <a:lvl6pPr marL="7657946" indent="0">
              <a:buNone/>
              <a:defRPr sz="4833"/>
            </a:lvl6pPr>
            <a:lvl7pPr marL="9189525" indent="0">
              <a:buNone/>
              <a:defRPr sz="4833"/>
            </a:lvl7pPr>
            <a:lvl8pPr marL="10721122" indent="0">
              <a:buNone/>
              <a:defRPr sz="4833"/>
            </a:lvl8pPr>
            <a:lvl9pPr marL="1225271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1604" indent="0">
              <a:buNone/>
              <a:defRPr sz="6914" b="1"/>
            </a:lvl2pPr>
            <a:lvl3pPr marL="3063178" indent="0">
              <a:buNone/>
              <a:defRPr sz="6082" b="1"/>
            </a:lvl3pPr>
            <a:lvl4pPr marL="4594771" indent="0">
              <a:buNone/>
              <a:defRPr sz="5248" b="1"/>
            </a:lvl4pPr>
            <a:lvl5pPr marL="6126351" indent="0">
              <a:buNone/>
              <a:defRPr sz="5248" b="1"/>
            </a:lvl5pPr>
            <a:lvl6pPr marL="7657946" indent="0">
              <a:buNone/>
              <a:defRPr sz="5248" b="1"/>
            </a:lvl6pPr>
            <a:lvl7pPr marL="9189525" indent="0">
              <a:buNone/>
              <a:defRPr sz="5248" b="1"/>
            </a:lvl7pPr>
            <a:lvl8pPr marL="10721122" indent="0">
              <a:buNone/>
              <a:defRPr sz="5248" b="1"/>
            </a:lvl8pPr>
            <a:lvl9pPr marL="1225271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1604" indent="0">
              <a:buNone/>
              <a:defRPr sz="6914" b="1"/>
            </a:lvl2pPr>
            <a:lvl3pPr marL="3063178" indent="0">
              <a:buNone/>
              <a:defRPr sz="6082" b="1"/>
            </a:lvl3pPr>
            <a:lvl4pPr marL="4594771" indent="0">
              <a:buNone/>
              <a:defRPr sz="5248" b="1"/>
            </a:lvl4pPr>
            <a:lvl5pPr marL="6126351" indent="0">
              <a:buNone/>
              <a:defRPr sz="5248" b="1"/>
            </a:lvl5pPr>
            <a:lvl6pPr marL="7657946" indent="0">
              <a:buNone/>
              <a:defRPr sz="5248" b="1"/>
            </a:lvl6pPr>
            <a:lvl7pPr marL="9189525" indent="0">
              <a:buNone/>
              <a:defRPr sz="5248" b="1"/>
            </a:lvl7pPr>
            <a:lvl8pPr marL="10721122" indent="0">
              <a:buNone/>
              <a:defRPr sz="5248" b="1"/>
            </a:lvl8pPr>
            <a:lvl9pPr marL="1225271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1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11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1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3535" indent="0">
              <a:buNone/>
              <a:defRPr sz="4164"/>
            </a:lvl2pPr>
            <a:lvl3pPr marL="3107071" indent="0">
              <a:buNone/>
              <a:defRPr sz="3333"/>
            </a:lvl3pPr>
            <a:lvl4pPr marL="4660599" indent="0">
              <a:buNone/>
              <a:defRPr sz="3165"/>
            </a:lvl4pPr>
            <a:lvl5pPr marL="6214135" indent="0">
              <a:buNone/>
              <a:defRPr sz="3165"/>
            </a:lvl5pPr>
            <a:lvl6pPr marL="7767669" indent="0">
              <a:buNone/>
              <a:defRPr sz="3165"/>
            </a:lvl6pPr>
            <a:lvl7pPr marL="9321199" indent="0">
              <a:buNone/>
              <a:defRPr sz="3165"/>
            </a:lvl7pPr>
            <a:lvl8pPr marL="10874743" indent="0">
              <a:buNone/>
              <a:defRPr sz="3165"/>
            </a:lvl8pPr>
            <a:lvl9pPr marL="1242826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254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1604" indent="0">
              <a:buNone/>
              <a:defRPr sz="4164"/>
            </a:lvl2pPr>
            <a:lvl3pPr marL="3063178" indent="0">
              <a:buNone/>
              <a:defRPr sz="3333"/>
            </a:lvl3pPr>
            <a:lvl4pPr marL="4594771" indent="0">
              <a:buNone/>
              <a:defRPr sz="3165"/>
            </a:lvl4pPr>
            <a:lvl5pPr marL="6126351" indent="0">
              <a:buNone/>
              <a:defRPr sz="3165"/>
            </a:lvl5pPr>
            <a:lvl6pPr marL="7657946" indent="0">
              <a:buNone/>
              <a:defRPr sz="3165"/>
            </a:lvl6pPr>
            <a:lvl7pPr marL="9189525" indent="0">
              <a:buNone/>
              <a:defRPr sz="3165"/>
            </a:lvl7pPr>
            <a:lvl8pPr marL="10721122" indent="0">
              <a:buNone/>
              <a:defRPr sz="3165"/>
            </a:lvl8pPr>
            <a:lvl9pPr marL="1225271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1604" indent="0">
              <a:buNone/>
              <a:defRPr sz="9412"/>
            </a:lvl2pPr>
            <a:lvl3pPr marL="3063178" indent="0">
              <a:buNone/>
              <a:defRPr sz="8331"/>
            </a:lvl3pPr>
            <a:lvl4pPr marL="4594771" indent="0">
              <a:buNone/>
              <a:defRPr sz="6914"/>
            </a:lvl4pPr>
            <a:lvl5pPr marL="6126351" indent="0">
              <a:buNone/>
              <a:defRPr sz="6914"/>
            </a:lvl5pPr>
            <a:lvl6pPr marL="7657946" indent="0">
              <a:buNone/>
              <a:defRPr sz="6914"/>
            </a:lvl6pPr>
            <a:lvl7pPr marL="9189525" indent="0">
              <a:buNone/>
              <a:defRPr sz="6914"/>
            </a:lvl7pPr>
            <a:lvl8pPr marL="10721122" indent="0">
              <a:buNone/>
              <a:defRPr sz="6914"/>
            </a:lvl8pPr>
            <a:lvl9pPr marL="1225271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1604" indent="0">
              <a:buNone/>
              <a:defRPr sz="4164"/>
            </a:lvl2pPr>
            <a:lvl3pPr marL="3063178" indent="0">
              <a:buNone/>
              <a:defRPr sz="3333"/>
            </a:lvl3pPr>
            <a:lvl4pPr marL="4594771" indent="0">
              <a:buNone/>
              <a:defRPr sz="3165"/>
            </a:lvl4pPr>
            <a:lvl5pPr marL="6126351" indent="0">
              <a:buNone/>
              <a:defRPr sz="3165"/>
            </a:lvl5pPr>
            <a:lvl6pPr marL="7657946" indent="0">
              <a:buNone/>
              <a:defRPr sz="3165"/>
            </a:lvl6pPr>
            <a:lvl7pPr marL="9189525" indent="0">
              <a:buNone/>
              <a:defRPr sz="3165"/>
            </a:lvl7pPr>
            <a:lvl8pPr marL="10721122" indent="0">
              <a:buNone/>
              <a:defRPr sz="3165"/>
            </a:lvl8pPr>
            <a:lvl9pPr marL="1225271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354" tIns="153091" rIns="306354" bIns="15309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68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246" indent="0">
              <a:buNone/>
              <a:defRPr sz="6082"/>
            </a:lvl2pPr>
            <a:lvl3pPr marL="3062463" indent="0">
              <a:buNone/>
              <a:defRPr sz="5248"/>
            </a:lvl3pPr>
            <a:lvl4pPr marL="4593699" indent="0">
              <a:buNone/>
              <a:defRPr sz="4833"/>
            </a:lvl4pPr>
            <a:lvl5pPr marL="6124920" indent="0">
              <a:buNone/>
              <a:defRPr sz="4833"/>
            </a:lvl5pPr>
            <a:lvl6pPr marL="7656156" indent="0">
              <a:buNone/>
              <a:defRPr sz="4833"/>
            </a:lvl6pPr>
            <a:lvl7pPr marL="9187384" indent="0">
              <a:buNone/>
              <a:defRPr sz="4833"/>
            </a:lvl7pPr>
            <a:lvl8pPr marL="10718623" indent="0">
              <a:buNone/>
              <a:defRPr sz="4833"/>
            </a:lvl8pPr>
            <a:lvl9pPr marL="1224985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3535" indent="0">
              <a:buNone/>
              <a:defRPr sz="9412"/>
            </a:lvl2pPr>
            <a:lvl3pPr marL="3107071" indent="0">
              <a:buNone/>
              <a:defRPr sz="8331"/>
            </a:lvl3pPr>
            <a:lvl4pPr marL="4660599" indent="0">
              <a:buNone/>
              <a:defRPr sz="6914"/>
            </a:lvl4pPr>
            <a:lvl5pPr marL="6214135" indent="0">
              <a:buNone/>
              <a:defRPr sz="6914"/>
            </a:lvl5pPr>
            <a:lvl6pPr marL="7767669" indent="0">
              <a:buNone/>
              <a:defRPr sz="6914"/>
            </a:lvl6pPr>
            <a:lvl7pPr marL="9321199" indent="0">
              <a:buNone/>
              <a:defRPr sz="6914"/>
            </a:lvl7pPr>
            <a:lvl8pPr marL="10874743" indent="0">
              <a:buNone/>
              <a:defRPr sz="6914"/>
            </a:lvl8pPr>
            <a:lvl9pPr marL="1242826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3535" indent="0">
              <a:buNone/>
              <a:defRPr sz="4164"/>
            </a:lvl2pPr>
            <a:lvl3pPr marL="3107071" indent="0">
              <a:buNone/>
              <a:defRPr sz="3333"/>
            </a:lvl3pPr>
            <a:lvl4pPr marL="4660599" indent="0">
              <a:buNone/>
              <a:defRPr sz="3165"/>
            </a:lvl4pPr>
            <a:lvl5pPr marL="6214135" indent="0">
              <a:buNone/>
              <a:defRPr sz="3165"/>
            </a:lvl5pPr>
            <a:lvl6pPr marL="7767669" indent="0">
              <a:buNone/>
              <a:defRPr sz="3165"/>
            </a:lvl6pPr>
            <a:lvl7pPr marL="9321199" indent="0">
              <a:buNone/>
              <a:defRPr sz="3165"/>
            </a:lvl7pPr>
            <a:lvl8pPr marL="10874743" indent="0">
              <a:buNone/>
              <a:defRPr sz="3165"/>
            </a:lvl8pPr>
            <a:lvl9pPr marL="1242826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1246" indent="0">
              <a:buNone/>
              <a:defRPr sz="6914" b="1"/>
            </a:lvl2pPr>
            <a:lvl3pPr marL="3062463" indent="0">
              <a:buNone/>
              <a:defRPr sz="6082" b="1"/>
            </a:lvl3pPr>
            <a:lvl4pPr marL="4593699" indent="0">
              <a:buNone/>
              <a:defRPr sz="5248" b="1"/>
            </a:lvl4pPr>
            <a:lvl5pPr marL="6124920" indent="0">
              <a:buNone/>
              <a:defRPr sz="5248" b="1"/>
            </a:lvl5pPr>
            <a:lvl6pPr marL="7656156" indent="0">
              <a:buNone/>
              <a:defRPr sz="5248" b="1"/>
            </a:lvl6pPr>
            <a:lvl7pPr marL="9187384" indent="0">
              <a:buNone/>
              <a:defRPr sz="5248" b="1"/>
            </a:lvl7pPr>
            <a:lvl8pPr marL="10718623" indent="0">
              <a:buNone/>
              <a:defRPr sz="5248" b="1"/>
            </a:lvl8pPr>
            <a:lvl9pPr marL="1224985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1246" indent="0">
              <a:buNone/>
              <a:defRPr sz="6914" b="1"/>
            </a:lvl2pPr>
            <a:lvl3pPr marL="3062463" indent="0">
              <a:buNone/>
              <a:defRPr sz="6082" b="1"/>
            </a:lvl3pPr>
            <a:lvl4pPr marL="4593699" indent="0">
              <a:buNone/>
              <a:defRPr sz="5248" b="1"/>
            </a:lvl4pPr>
            <a:lvl5pPr marL="6124920" indent="0">
              <a:buNone/>
              <a:defRPr sz="5248" b="1"/>
            </a:lvl5pPr>
            <a:lvl6pPr marL="7656156" indent="0">
              <a:buNone/>
              <a:defRPr sz="5248" b="1"/>
            </a:lvl6pPr>
            <a:lvl7pPr marL="9187384" indent="0">
              <a:buNone/>
              <a:defRPr sz="5248" b="1"/>
            </a:lvl7pPr>
            <a:lvl8pPr marL="10718623" indent="0">
              <a:buNone/>
              <a:defRPr sz="5248" b="1"/>
            </a:lvl8pPr>
            <a:lvl9pPr marL="12249856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264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1246" indent="0">
              <a:buNone/>
              <a:defRPr sz="4164"/>
            </a:lvl2pPr>
            <a:lvl3pPr marL="3062463" indent="0">
              <a:buNone/>
              <a:defRPr sz="3333"/>
            </a:lvl3pPr>
            <a:lvl4pPr marL="4593699" indent="0">
              <a:buNone/>
              <a:defRPr sz="3165"/>
            </a:lvl4pPr>
            <a:lvl5pPr marL="6124920" indent="0">
              <a:buNone/>
              <a:defRPr sz="3165"/>
            </a:lvl5pPr>
            <a:lvl6pPr marL="7656156" indent="0">
              <a:buNone/>
              <a:defRPr sz="3165"/>
            </a:lvl6pPr>
            <a:lvl7pPr marL="9187384" indent="0">
              <a:buNone/>
              <a:defRPr sz="3165"/>
            </a:lvl7pPr>
            <a:lvl8pPr marL="10718623" indent="0">
              <a:buNone/>
              <a:defRPr sz="3165"/>
            </a:lvl8pPr>
            <a:lvl9pPr marL="1224985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1246" indent="0">
              <a:buNone/>
              <a:defRPr sz="9412"/>
            </a:lvl2pPr>
            <a:lvl3pPr marL="3062463" indent="0">
              <a:buNone/>
              <a:defRPr sz="8331"/>
            </a:lvl3pPr>
            <a:lvl4pPr marL="4593699" indent="0">
              <a:buNone/>
              <a:defRPr sz="6914"/>
            </a:lvl4pPr>
            <a:lvl5pPr marL="6124920" indent="0">
              <a:buNone/>
              <a:defRPr sz="6914"/>
            </a:lvl5pPr>
            <a:lvl6pPr marL="7656156" indent="0">
              <a:buNone/>
              <a:defRPr sz="6914"/>
            </a:lvl6pPr>
            <a:lvl7pPr marL="9187384" indent="0">
              <a:buNone/>
              <a:defRPr sz="6914"/>
            </a:lvl7pPr>
            <a:lvl8pPr marL="10718623" indent="0">
              <a:buNone/>
              <a:defRPr sz="6914"/>
            </a:lvl8pPr>
            <a:lvl9pPr marL="1224985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1246" indent="0">
              <a:buNone/>
              <a:defRPr sz="4164"/>
            </a:lvl2pPr>
            <a:lvl3pPr marL="3062463" indent="0">
              <a:buNone/>
              <a:defRPr sz="3333"/>
            </a:lvl3pPr>
            <a:lvl4pPr marL="4593699" indent="0">
              <a:buNone/>
              <a:defRPr sz="3165"/>
            </a:lvl4pPr>
            <a:lvl5pPr marL="6124920" indent="0">
              <a:buNone/>
              <a:defRPr sz="3165"/>
            </a:lvl5pPr>
            <a:lvl6pPr marL="7656156" indent="0">
              <a:buNone/>
              <a:defRPr sz="3165"/>
            </a:lvl6pPr>
            <a:lvl7pPr marL="9187384" indent="0">
              <a:buNone/>
              <a:defRPr sz="3165"/>
            </a:lvl7pPr>
            <a:lvl8pPr marL="10718623" indent="0">
              <a:buNone/>
              <a:defRPr sz="3165"/>
            </a:lvl8pPr>
            <a:lvl9pPr marL="12249856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83" tIns="153055" rIns="306283" bIns="1530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698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890" indent="0">
              <a:buNone/>
              <a:defRPr sz="6082"/>
            </a:lvl2pPr>
            <a:lvl3pPr marL="3061746" indent="0">
              <a:buNone/>
              <a:defRPr sz="5248"/>
            </a:lvl3pPr>
            <a:lvl4pPr marL="4592627" indent="0">
              <a:buNone/>
              <a:defRPr sz="4833"/>
            </a:lvl4pPr>
            <a:lvl5pPr marL="6123492" indent="0">
              <a:buNone/>
              <a:defRPr sz="4833"/>
            </a:lvl5pPr>
            <a:lvl6pPr marL="7654376" indent="0">
              <a:buNone/>
              <a:defRPr sz="4833"/>
            </a:lvl6pPr>
            <a:lvl7pPr marL="9185239" indent="0">
              <a:buNone/>
              <a:defRPr sz="4833"/>
            </a:lvl7pPr>
            <a:lvl8pPr marL="10716127" indent="0">
              <a:buNone/>
              <a:defRPr sz="4833"/>
            </a:lvl8pPr>
            <a:lvl9pPr marL="1224700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0890" indent="0">
              <a:buNone/>
              <a:defRPr sz="6914" b="1"/>
            </a:lvl2pPr>
            <a:lvl3pPr marL="3061746" indent="0">
              <a:buNone/>
              <a:defRPr sz="6082" b="1"/>
            </a:lvl3pPr>
            <a:lvl4pPr marL="4592627" indent="0">
              <a:buNone/>
              <a:defRPr sz="5248" b="1"/>
            </a:lvl4pPr>
            <a:lvl5pPr marL="6123492" indent="0">
              <a:buNone/>
              <a:defRPr sz="5248" b="1"/>
            </a:lvl5pPr>
            <a:lvl6pPr marL="7654376" indent="0">
              <a:buNone/>
              <a:defRPr sz="5248" b="1"/>
            </a:lvl6pPr>
            <a:lvl7pPr marL="9185239" indent="0">
              <a:buNone/>
              <a:defRPr sz="5248" b="1"/>
            </a:lvl7pPr>
            <a:lvl8pPr marL="10716127" indent="0">
              <a:buNone/>
              <a:defRPr sz="5248" b="1"/>
            </a:lvl8pPr>
            <a:lvl9pPr marL="1224700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0890" indent="0">
              <a:buNone/>
              <a:defRPr sz="6914" b="1"/>
            </a:lvl2pPr>
            <a:lvl3pPr marL="3061746" indent="0">
              <a:buNone/>
              <a:defRPr sz="6082" b="1"/>
            </a:lvl3pPr>
            <a:lvl4pPr marL="4592627" indent="0">
              <a:buNone/>
              <a:defRPr sz="5248" b="1"/>
            </a:lvl4pPr>
            <a:lvl5pPr marL="6123492" indent="0">
              <a:buNone/>
              <a:defRPr sz="5248" b="1"/>
            </a:lvl5pPr>
            <a:lvl6pPr marL="7654376" indent="0">
              <a:buNone/>
              <a:defRPr sz="5248" b="1"/>
            </a:lvl6pPr>
            <a:lvl7pPr marL="9185239" indent="0">
              <a:buNone/>
              <a:defRPr sz="5248" b="1"/>
            </a:lvl7pPr>
            <a:lvl8pPr marL="10716127" indent="0">
              <a:buNone/>
              <a:defRPr sz="5248" b="1"/>
            </a:lvl8pPr>
            <a:lvl9pPr marL="1224700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2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285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2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0890" indent="0">
              <a:buNone/>
              <a:defRPr sz="4164"/>
            </a:lvl2pPr>
            <a:lvl3pPr marL="3061746" indent="0">
              <a:buNone/>
              <a:defRPr sz="3333"/>
            </a:lvl3pPr>
            <a:lvl4pPr marL="4592627" indent="0">
              <a:buNone/>
              <a:defRPr sz="3165"/>
            </a:lvl4pPr>
            <a:lvl5pPr marL="6123492" indent="0">
              <a:buNone/>
              <a:defRPr sz="3165"/>
            </a:lvl5pPr>
            <a:lvl6pPr marL="7654376" indent="0">
              <a:buNone/>
              <a:defRPr sz="3165"/>
            </a:lvl6pPr>
            <a:lvl7pPr marL="9185239" indent="0">
              <a:buNone/>
              <a:defRPr sz="3165"/>
            </a:lvl7pPr>
            <a:lvl8pPr marL="10716127" indent="0">
              <a:buNone/>
              <a:defRPr sz="3165"/>
            </a:lvl8pPr>
            <a:lvl9pPr marL="1224700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0890" indent="0">
              <a:buNone/>
              <a:defRPr sz="9412"/>
            </a:lvl2pPr>
            <a:lvl3pPr marL="3061746" indent="0">
              <a:buNone/>
              <a:defRPr sz="8331"/>
            </a:lvl3pPr>
            <a:lvl4pPr marL="4592627" indent="0">
              <a:buNone/>
              <a:defRPr sz="6914"/>
            </a:lvl4pPr>
            <a:lvl5pPr marL="6123492" indent="0">
              <a:buNone/>
              <a:defRPr sz="6914"/>
            </a:lvl5pPr>
            <a:lvl6pPr marL="7654376" indent="0">
              <a:buNone/>
              <a:defRPr sz="6914"/>
            </a:lvl6pPr>
            <a:lvl7pPr marL="9185239" indent="0">
              <a:buNone/>
              <a:defRPr sz="6914"/>
            </a:lvl7pPr>
            <a:lvl8pPr marL="10716127" indent="0">
              <a:buNone/>
              <a:defRPr sz="6914"/>
            </a:lvl8pPr>
            <a:lvl9pPr marL="1224700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0890" indent="0">
              <a:buNone/>
              <a:defRPr sz="4164"/>
            </a:lvl2pPr>
            <a:lvl3pPr marL="3061746" indent="0">
              <a:buNone/>
              <a:defRPr sz="3333"/>
            </a:lvl3pPr>
            <a:lvl4pPr marL="4592627" indent="0">
              <a:buNone/>
              <a:defRPr sz="3165"/>
            </a:lvl4pPr>
            <a:lvl5pPr marL="6123492" indent="0">
              <a:buNone/>
              <a:defRPr sz="3165"/>
            </a:lvl5pPr>
            <a:lvl6pPr marL="7654376" indent="0">
              <a:buNone/>
              <a:defRPr sz="3165"/>
            </a:lvl6pPr>
            <a:lvl7pPr marL="9185239" indent="0">
              <a:buNone/>
              <a:defRPr sz="3165"/>
            </a:lvl7pPr>
            <a:lvl8pPr marL="10716127" indent="0">
              <a:buNone/>
              <a:defRPr sz="3165"/>
            </a:lvl8pPr>
            <a:lvl9pPr marL="1224700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09" tIns="153017" rIns="306209" bIns="1530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718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532" indent="0">
              <a:buNone/>
              <a:defRPr sz="6082"/>
            </a:lvl2pPr>
            <a:lvl3pPr marL="3061034" indent="0">
              <a:buNone/>
              <a:defRPr sz="5248"/>
            </a:lvl3pPr>
            <a:lvl4pPr marL="4591554" indent="0">
              <a:buNone/>
              <a:defRPr sz="4833"/>
            </a:lvl4pPr>
            <a:lvl5pPr marL="6122062" indent="0">
              <a:buNone/>
              <a:defRPr sz="4833"/>
            </a:lvl5pPr>
            <a:lvl6pPr marL="7652593" indent="0">
              <a:buNone/>
              <a:defRPr sz="4833"/>
            </a:lvl6pPr>
            <a:lvl7pPr marL="9183099" indent="0">
              <a:buNone/>
              <a:defRPr sz="4833"/>
            </a:lvl7pPr>
            <a:lvl8pPr marL="10713627" indent="0">
              <a:buNone/>
              <a:defRPr sz="4833"/>
            </a:lvl8pPr>
            <a:lvl9pPr marL="1224414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0532" indent="0">
              <a:buNone/>
              <a:defRPr sz="6914" b="1"/>
            </a:lvl2pPr>
            <a:lvl3pPr marL="3061034" indent="0">
              <a:buNone/>
              <a:defRPr sz="6082" b="1"/>
            </a:lvl3pPr>
            <a:lvl4pPr marL="4591554" indent="0">
              <a:buNone/>
              <a:defRPr sz="5248" b="1"/>
            </a:lvl4pPr>
            <a:lvl5pPr marL="6122062" indent="0">
              <a:buNone/>
              <a:defRPr sz="5248" b="1"/>
            </a:lvl5pPr>
            <a:lvl6pPr marL="7652593" indent="0">
              <a:buNone/>
              <a:defRPr sz="5248" b="1"/>
            </a:lvl6pPr>
            <a:lvl7pPr marL="9183099" indent="0">
              <a:buNone/>
              <a:defRPr sz="5248" b="1"/>
            </a:lvl7pPr>
            <a:lvl8pPr marL="10713627" indent="0">
              <a:buNone/>
              <a:defRPr sz="5248" b="1"/>
            </a:lvl8pPr>
            <a:lvl9pPr marL="1224414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9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0532" indent="0">
              <a:buNone/>
              <a:defRPr sz="6914" b="1"/>
            </a:lvl2pPr>
            <a:lvl3pPr marL="3061034" indent="0">
              <a:buNone/>
              <a:defRPr sz="6082" b="1"/>
            </a:lvl3pPr>
            <a:lvl4pPr marL="4591554" indent="0">
              <a:buNone/>
              <a:defRPr sz="5248" b="1"/>
            </a:lvl4pPr>
            <a:lvl5pPr marL="6122062" indent="0">
              <a:buNone/>
              <a:defRPr sz="5248" b="1"/>
            </a:lvl5pPr>
            <a:lvl6pPr marL="7652593" indent="0">
              <a:buNone/>
              <a:defRPr sz="5248" b="1"/>
            </a:lvl6pPr>
            <a:lvl7pPr marL="9183099" indent="0">
              <a:buNone/>
              <a:defRPr sz="5248" b="1"/>
            </a:lvl7pPr>
            <a:lvl8pPr marL="10713627" indent="0">
              <a:buNone/>
              <a:defRPr sz="5248" b="1"/>
            </a:lvl8pPr>
            <a:lvl9pPr marL="12244142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9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301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0532" indent="0">
              <a:buNone/>
              <a:defRPr sz="4164"/>
            </a:lvl2pPr>
            <a:lvl3pPr marL="3061034" indent="0">
              <a:buNone/>
              <a:defRPr sz="3333"/>
            </a:lvl3pPr>
            <a:lvl4pPr marL="4591554" indent="0">
              <a:buNone/>
              <a:defRPr sz="3165"/>
            </a:lvl4pPr>
            <a:lvl5pPr marL="6122062" indent="0">
              <a:buNone/>
              <a:defRPr sz="3165"/>
            </a:lvl5pPr>
            <a:lvl6pPr marL="7652593" indent="0">
              <a:buNone/>
              <a:defRPr sz="3165"/>
            </a:lvl6pPr>
            <a:lvl7pPr marL="9183099" indent="0">
              <a:buNone/>
              <a:defRPr sz="3165"/>
            </a:lvl7pPr>
            <a:lvl8pPr marL="10713627" indent="0">
              <a:buNone/>
              <a:defRPr sz="3165"/>
            </a:lvl8pPr>
            <a:lvl9pPr marL="1224414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0532" indent="0">
              <a:buNone/>
              <a:defRPr sz="9412"/>
            </a:lvl2pPr>
            <a:lvl3pPr marL="3061034" indent="0">
              <a:buNone/>
              <a:defRPr sz="8331"/>
            </a:lvl3pPr>
            <a:lvl4pPr marL="4591554" indent="0">
              <a:buNone/>
              <a:defRPr sz="6914"/>
            </a:lvl4pPr>
            <a:lvl5pPr marL="6122062" indent="0">
              <a:buNone/>
              <a:defRPr sz="6914"/>
            </a:lvl5pPr>
            <a:lvl6pPr marL="7652593" indent="0">
              <a:buNone/>
              <a:defRPr sz="6914"/>
            </a:lvl6pPr>
            <a:lvl7pPr marL="9183099" indent="0">
              <a:buNone/>
              <a:defRPr sz="6914"/>
            </a:lvl7pPr>
            <a:lvl8pPr marL="10713627" indent="0">
              <a:buNone/>
              <a:defRPr sz="6914"/>
            </a:lvl8pPr>
            <a:lvl9pPr marL="1224414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0532" indent="0">
              <a:buNone/>
              <a:defRPr sz="4164"/>
            </a:lvl2pPr>
            <a:lvl3pPr marL="3061034" indent="0">
              <a:buNone/>
              <a:defRPr sz="3333"/>
            </a:lvl3pPr>
            <a:lvl4pPr marL="4591554" indent="0">
              <a:buNone/>
              <a:defRPr sz="3165"/>
            </a:lvl4pPr>
            <a:lvl5pPr marL="6122062" indent="0">
              <a:buNone/>
              <a:defRPr sz="3165"/>
            </a:lvl5pPr>
            <a:lvl6pPr marL="7652593" indent="0">
              <a:buNone/>
              <a:defRPr sz="3165"/>
            </a:lvl6pPr>
            <a:lvl7pPr marL="9183099" indent="0">
              <a:buNone/>
              <a:defRPr sz="3165"/>
            </a:lvl7pPr>
            <a:lvl8pPr marL="10713627" indent="0">
              <a:buNone/>
              <a:defRPr sz="3165"/>
            </a:lvl8pPr>
            <a:lvl9pPr marL="12244142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137" tIns="152980" rIns="306137" bIns="1529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413" tIns="183600" rIns="367413" bIns="1836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 algn="ctr">
              <a:defRPr sz="16244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05" tIns="186438" rIns="372905" bIns="1864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500743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176" indent="0">
              <a:buNone/>
              <a:defRPr sz="6082"/>
            </a:lvl2pPr>
            <a:lvl3pPr marL="3060318" indent="0">
              <a:buNone/>
              <a:defRPr sz="5248"/>
            </a:lvl3pPr>
            <a:lvl4pPr marL="4590485" indent="0">
              <a:buNone/>
              <a:defRPr sz="4833"/>
            </a:lvl4pPr>
            <a:lvl5pPr marL="6120638" indent="0">
              <a:buNone/>
              <a:defRPr sz="4833"/>
            </a:lvl5pPr>
            <a:lvl6pPr marL="7650807" indent="0">
              <a:buNone/>
              <a:defRPr sz="4833"/>
            </a:lvl6pPr>
            <a:lvl7pPr marL="9180958" indent="0">
              <a:buNone/>
              <a:defRPr sz="4833"/>
            </a:lvl7pPr>
            <a:lvl8pPr marL="10711130" indent="0">
              <a:buNone/>
              <a:defRPr sz="4833"/>
            </a:lvl8pPr>
            <a:lvl9pPr marL="1224128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0176" indent="0">
              <a:buNone/>
              <a:defRPr sz="6914" b="1"/>
            </a:lvl2pPr>
            <a:lvl3pPr marL="3060318" indent="0">
              <a:buNone/>
              <a:defRPr sz="6082" b="1"/>
            </a:lvl3pPr>
            <a:lvl4pPr marL="4590485" indent="0">
              <a:buNone/>
              <a:defRPr sz="5248" b="1"/>
            </a:lvl4pPr>
            <a:lvl5pPr marL="6120638" indent="0">
              <a:buNone/>
              <a:defRPr sz="5248" b="1"/>
            </a:lvl5pPr>
            <a:lvl6pPr marL="7650807" indent="0">
              <a:buNone/>
              <a:defRPr sz="5248" b="1"/>
            </a:lvl6pPr>
            <a:lvl7pPr marL="9180958" indent="0">
              <a:buNone/>
              <a:defRPr sz="5248" b="1"/>
            </a:lvl7pPr>
            <a:lvl8pPr marL="10711130" indent="0">
              <a:buNone/>
              <a:defRPr sz="5248" b="1"/>
            </a:lvl8pPr>
            <a:lvl9pPr marL="1224128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8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30176" indent="0">
              <a:buNone/>
              <a:defRPr sz="6914" b="1"/>
            </a:lvl2pPr>
            <a:lvl3pPr marL="3060318" indent="0">
              <a:buNone/>
              <a:defRPr sz="6082" b="1"/>
            </a:lvl3pPr>
            <a:lvl4pPr marL="4590485" indent="0">
              <a:buNone/>
              <a:defRPr sz="5248" b="1"/>
            </a:lvl4pPr>
            <a:lvl5pPr marL="6120638" indent="0">
              <a:buNone/>
              <a:defRPr sz="5248" b="1"/>
            </a:lvl5pPr>
            <a:lvl6pPr marL="7650807" indent="0">
              <a:buNone/>
              <a:defRPr sz="5248" b="1"/>
            </a:lvl6pPr>
            <a:lvl7pPr marL="9180958" indent="0">
              <a:buNone/>
              <a:defRPr sz="5248" b="1"/>
            </a:lvl7pPr>
            <a:lvl8pPr marL="10711130" indent="0">
              <a:buNone/>
              <a:defRPr sz="5248" b="1"/>
            </a:lvl8pPr>
            <a:lvl9pPr marL="12241285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8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532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0176" indent="0">
              <a:buNone/>
              <a:defRPr sz="4164"/>
            </a:lvl2pPr>
            <a:lvl3pPr marL="3060318" indent="0">
              <a:buNone/>
              <a:defRPr sz="3333"/>
            </a:lvl3pPr>
            <a:lvl4pPr marL="4590485" indent="0">
              <a:buNone/>
              <a:defRPr sz="3165"/>
            </a:lvl4pPr>
            <a:lvl5pPr marL="6120638" indent="0">
              <a:buNone/>
              <a:defRPr sz="3165"/>
            </a:lvl5pPr>
            <a:lvl6pPr marL="7650807" indent="0">
              <a:buNone/>
              <a:defRPr sz="3165"/>
            </a:lvl6pPr>
            <a:lvl7pPr marL="9180958" indent="0">
              <a:buNone/>
              <a:defRPr sz="3165"/>
            </a:lvl7pPr>
            <a:lvl8pPr marL="10711130" indent="0">
              <a:buNone/>
              <a:defRPr sz="3165"/>
            </a:lvl8pPr>
            <a:lvl9pPr marL="1224128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30176" indent="0">
              <a:buNone/>
              <a:defRPr sz="9412"/>
            </a:lvl2pPr>
            <a:lvl3pPr marL="3060318" indent="0">
              <a:buNone/>
              <a:defRPr sz="8331"/>
            </a:lvl3pPr>
            <a:lvl4pPr marL="4590485" indent="0">
              <a:buNone/>
              <a:defRPr sz="6914"/>
            </a:lvl4pPr>
            <a:lvl5pPr marL="6120638" indent="0">
              <a:buNone/>
              <a:defRPr sz="6914"/>
            </a:lvl5pPr>
            <a:lvl6pPr marL="7650807" indent="0">
              <a:buNone/>
              <a:defRPr sz="6914"/>
            </a:lvl6pPr>
            <a:lvl7pPr marL="9180958" indent="0">
              <a:buNone/>
              <a:defRPr sz="6914"/>
            </a:lvl7pPr>
            <a:lvl8pPr marL="10711130" indent="0">
              <a:buNone/>
              <a:defRPr sz="6914"/>
            </a:lvl8pPr>
            <a:lvl9pPr marL="1224128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0176" indent="0">
              <a:buNone/>
              <a:defRPr sz="4164"/>
            </a:lvl2pPr>
            <a:lvl3pPr marL="3060318" indent="0">
              <a:buNone/>
              <a:defRPr sz="3333"/>
            </a:lvl3pPr>
            <a:lvl4pPr marL="4590485" indent="0">
              <a:buNone/>
              <a:defRPr sz="3165"/>
            </a:lvl4pPr>
            <a:lvl5pPr marL="6120638" indent="0">
              <a:buNone/>
              <a:defRPr sz="3165"/>
            </a:lvl5pPr>
            <a:lvl6pPr marL="7650807" indent="0">
              <a:buNone/>
              <a:defRPr sz="3165"/>
            </a:lvl6pPr>
            <a:lvl7pPr marL="9180958" indent="0">
              <a:buNone/>
              <a:defRPr sz="3165"/>
            </a:lvl7pPr>
            <a:lvl8pPr marL="10711130" indent="0">
              <a:buNone/>
              <a:defRPr sz="3165"/>
            </a:lvl8pPr>
            <a:lvl9pPr marL="12241285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4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3964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4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6438" indent="0">
              <a:buNone/>
              <a:defRPr sz="4164"/>
            </a:lvl2pPr>
            <a:lvl3pPr marL="3112869" indent="0">
              <a:buNone/>
              <a:defRPr sz="3333"/>
            </a:lvl3pPr>
            <a:lvl4pPr marL="4669307" indent="0">
              <a:buNone/>
              <a:defRPr sz="3165"/>
            </a:lvl4pPr>
            <a:lvl5pPr marL="6225736" indent="0">
              <a:buNone/>
              <a:defRPr sz="3165"/>
            </a:lvl5pPr>
            <a:lvl6pPr marL="7782175" indent="0">
              <a:buNone/>
              <a:defRPr sz="3165"/>
            </a:lvl6pPr>
            <a:lvl7pPr marL="9338609" indent="0">
              <a:buNone/>
              <a:defRPr sz="3165"/>
            </a:lvl7pPr>
            <a:lvl8pPr marL="10895044" indent="0">
              <a:buNone/>
              <a:defRPr sz="3165"/>
            </a:lvl8pPr>
            <a:lvl9pPr marL="1245147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275830" indent="-1105551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821" tIns="171411" rIns="342821" bIns="171411"/>
          <a:lstStyle/>
          <a:p>
            <a:endParaRPr lang="en-US" sz="6914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370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2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13719" indent="0">
              <a:buNone/>
              <a:defRPr sz="6914"/>
            </a:lvl2pPr>
            <a:lvl3pPr marL="3427435" indent="0">
              <a:buNone/>
              <a:defRPr sz="6082"/>
            </a:lvl3pPr>
            <a:lvl4pPr marL="5141155" indent="0">
              <a:buNone/>
              <a:defRPr sz="5248"/>
            </a:lvl4pPr>
            <a:lvl5pPr marL="6854875" indent="0">
              <a:buNone/>
              <a:defRPr sz="5248"/>
            </a:lvl5pPr>
            <a:lvl6pPr marL="8568592" indent="0">
              <a:buNone/>
              <a:defRPr sz="5248"/>
            </a:lvl6pPr>
            <a:lvl7pPr marL="10282310" indent="0">
              <a:buNone/>
              <a:defRPr sz="5248"/>
            </a:lvl7pPr>
            <a:lvl8pPr marL="11996027" indent="0">
              <a:buNone/>
              <a:defRPr sz="5248"/>
            </a:lvl8pPr>
            <a:lvl9pPr marL="13709747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719" indent="0">
              <a:buNone/>
              <a:defRPr sz="7498" b="1"/>
            </a:lvl2pPr>
            <a:lvl3pPr marL="3427435" indent="0">
              <a:buNone/>
              <a:defRPr sz="6914" b="1"/>
            </a:lvl3pPr>
            <a:lvl4pPr marL="5141155" indent="0">
              <a:buNone/>
              <a:defRPr sz="6082" b="1"/>
            </a:lvl4pPr>
            <a:lvl5pPr marL="6854875" indent="0">
              <a:buNone/>
              <a:defRPr sz="6082" b="1"/>
            </a:lvl5pPr>
            <a:lvl6pPr marL="8568592" indent="0">
              <a:buNone/>
              <a:defRPr sz="6082" b="1"/>
            </a:lvl6pPr>
            <a:lvl7pPr marL="10282310" indent="0">
              <a:buNone/>
              <a:defRPr sz="6082" b="1"/>
            </a:lvl7pPr>
            <a:lvl8pPr marL="11996027" indent="0">
              <a:buNone/>
              <a:defRPr sz="6082" b="1"/>
            </a:lvl8pPr>
            <a:lvl9pPr marL="137097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8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719" indent="0">
              <a:buNone/>
              <a:defRPr sz="7498" b="1"/>
            </a:lvl2pPr>
            <a:lvl3pPr marL="3427435" indent="0">
              <a:buNone/>
              <a:defRPr sz="6914" b="1"/>
            </a:lvl3pPr>
            <a:lvl4pPr marL="5141155" indent="0">
              <a:buNone/>
              <a:defRPr sz="6082" b="1"/>
            </a:lvl4pPr>
            <a:lvl5pPr marL="6854875" indent="0">
              <a:buNone/>
              <a:defRPr sz="6082" b="1"/>
            </a:lvl5pPr>
            <a:lvl6pPr marL="8568592" indent="0">
              <a:buNone/>
              <a:defRPr sz="6082" b="1"/>
            </a:lvl6pPr>
            <a:lvl7pPr marL="10282310" indent="0">
              <a:buNone/>
              <a:defRPr sz="6082" b="1"/>
            </a:lvl7pPr>
            <a:lvl8pPr marL="11996027" indent="0">
              <a:buNone/>
              <a:defRPr sz="6082" b="1"/>
            </a:lvl8pPr>
            <a:lvl9pPr marL="137097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8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395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2" y="8955118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13719" indent="0">
              <a:buNone/>
              <a:defRPr sz="4583"/>
            </a:lvl2pPr>
            <a:lvl3pPr marL="3427435" indent="0">
              <a:buNone/>
              <a:defRPr sz="3747"/>
            </a:lvl3pPr>
            <a:lvl4pPr marL="5141155" indent="0">
              <a:buNone/>
              <a:defRPr sz="3333"/>
            </a:lvl4pPr>
            <a:lvl5pPr marL="6854875" indent="0">
              <a:buNone/>
              <a:defRPr sz="3333"/>
            </a:lvl5pPr>
            <a:lvl6pPr marL="8568592" indent="0">
              <a:buNone/>
              <a:defRPr sz="3333"/>
            </a:lvl6pPr>
            <a:lvl7pPr marL="10282310" indent="0">
              <a:buNone/>
              <a:defRPr sz="3333"/>
            </a:lvl7pPr>
            <a:lvl8pPr marL="11996027" indent="0">
              <a:buNone/>
              <a:defRPr sz="3333"/>
            </a:lvl8pPr>
            <a:lvl9pPr marL="137097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13719" indent="0">
              <a:buNone/>
              <a:defRPr sz="10414"/>
            </a:lvl2pPr>
            <a:lvl3pPr marL="3427435" indent="0">
              <a:buNone/>
              <a:defRPr sz="8997"/>
            </a:lvl3pPr>
            <a:lvl4pPr marL="5141155" indent="0">
              <a:buNone/>
              <a:defRPr sz="7498"/>
            </a:lvl4pPr>
            <a:lvl5pPr marL="6854875" indent="0">
              <a:buNone/>
              <a:defRPr sz="7498"/>
            </a:lvl5pPr>
            <a:lvl6pPr marL="8568592" indent="0">
              <a:buNone/>
              <a:defRPr sz="7498"/>
            </a:lvl6pPr>
            <a:lvl7pPr marL="10282310" indent="0">
              <a:buNone/>
              <a:defRPr sz="7498"/>
            </a:lvl7pPr>
            <a:lvl8pPr marL="11996027" indent="0">
              <a:buNone/>
              <a:defRPr sz="7498"/>
            </a:lvl8pPr>
            <a:lvl9pPr marL="13709747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13719" indent="0">
              <a:buNone/>
              <a:defRPr sz="4583"/>
            </a:lvl2pPr>
            <a:lvl3pPr marL="3427435" indent="0">
              <a:buNone/>
              <a:defRPr sz="3747"/>
            </a:lvl3pPr>
            <a:lvl4pPr marL="5141155" indent="0">
              <a:buNone/>
              <a:defRPr sz="3333"/>
            </a:lvl4pPr>
            <a:lvl5pPr marL="6854875" indent="0">
              <a:buNone/>
              <a:defRPr sz="3333"/>
            </a:lvl5pPr>
            <a:lvl6pPr marL="8568592" indent="0">
              <a:buNone/>
              <a:defRPr sz="3333"/>
            </a:lvl6pPr>
            <a:lvl7pPr marL="10282310" indent="0">
              <a:buNone/>
              <a:defRPr sz="3333"/>
            </a:lvl7pPr>
            <a:lvl8pPr marL="11996027" indent="0">
              <a:buNone/>
              <a:defRPr sz="3333"/>
            </a:lvl8pPr>
            <a:lvl9pPr marL="137097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39"/>
            <a:ext cx="24483061" cy="8499410"/>
          </a:xfrm>
        </p:spPr>
        <p:txBody>
          <a:bodyPr/>
          <a:lstStyle>
            <a:lvl1pPr algn="l">
              <a:defRPr sz="13578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173" indent="0">
              <a:buNone/>
              <a:defRPr sz="6082"/>
            </a:lvl2pPr>
            <a:lvl3pPr marL="3106342" indent="0">
              <a:buNone/>
              <a:defRPr sz="5248"/>
            </a:lvl3pPr>
            <a:lvl4pPr marL="4659514" indent="0">
              <a:buNone/>
              <a:defRPr sz="4833"/>
            </a:lvl4pPr>
            <a:lvl5pPr marL="6212683" indent="0">
              <a:buNone/>
              <a:defRPr sz="4833"/>
            </a:lvl5pPr>
            <a:lvl6pPr marL="7765859" indent="0">
              <a:buNone/>
              <a:defRPr sz="4833"/>
            </a:lvl6pPr>
            <a:lvl7pPr marL="9319028" indent="0">
              <a:buNone/>
              <a:defRPr sz="4833"/>
            </a:lvl7pPr>
            <a:lvl8pPr marL="10872206" indent="0">
              <a:buNone/>
              <a:defRPr sz="4833"/>
            </a:lvl8pPr>
            <a:lvl9pPr marL="1242536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08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4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12300" indent="0">
              <a:buNone/>
              <a:defRPr sz="6914"/>
            </a:lvl2pPr>
            <a:lvl3pPr marL="3424610" indent="0">
              <a:buNone/>
              <a:defRPr sz="6082"/>
            </a:lvl3pPr>
            <a:lvl4pPr marL="5136915" indent="0">
              <a:buNone/>
              <a:defRPr sz="5248"/>
            </a:lvl4pPr>
            <a:lvl5pPr marL="6849219" indent="0">
              <a:buNone/>
              <a:defRPr sz="5248"/>
            </a:lvl5pPr>
            <a:lvl6pPr marL="8561520" indent="0">
              <a:buNone/>
              <a:defRPr sz="5248"/>
            </a:lvl6pPr>
            <a:lvl7pPr marL="10273832" indent="0">
              <a:buNone/>
              <a:defRPr sz="5248"/>
            </a:lvl7pPr>
            <a:lvl8pPr marL="11986133" indent="0">
              <a:buNone/>
              <a:defRPr sz="5248"/>
            </a:lvl8pPr>
            <a:lvl9pPr marL="13698437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300" indent="0">
              <a:buNone/>
              <a:defRPr sz="7498" b="1"/>
            </a:lvl2pPr>
            <a:lvl3pPr marL="3424610" indent="0">
              <a:buNone/>
              <a:defRPr sz="6914" b="1"/>
            </a:lvl3pPr>
            <a:lvl4pPr marL="5136915" indent="0">
              <a:buNone/>
              <a:defRPr sz="6082" b="1"/>
            </a:lvl4pPr>
            <a:lvl5pPr marL="6849219" indent="0">
              <a:buNone/>
              <a:defRPr sz="6082" b="1"/>
            </a:lvl5pPr>
            <a:lvl6pPr marL="8561520" indent="0">
              <a:buNone/>
              <a:defRPr sz="6082" b="1"/>
            </a:lvl6pPr>
            <a:lvl7pPr marL="10273832" indent="0">
              <a:buNone/>
              <a:defRPr sz="6082" b="1"/>
            </a:lvl7pPr>
            <a:lvl8pPr marL="11986133" indent="0">
              <a:buNone/>
              <a:defRPr sz="6082" b="1"/>
            </a:lvl8pPr>
            <a:lvl9pPr marL="136984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300" indent="0">
              <a:buNone/>
              <a:defRPr sz="7498" b="1"/>
            </a:lvl2pPr>
            <a:lvl3pPr marL="3424610" indent="0">
              <a:buNone/>
              <a:defRPr sz="6914" b="1"/>
            </a:lvl3pPr>
            <a:lvl4pPr marL="5136915" indent="0">
              <a:buNone/>
              <a:defRPr sz="6082" b="1"/>
            </a:lvl4pPr>
            <a:lvl5pPr marL="6849219" indent="0">
              <a:buNone/>
              <a:defRPr sz="6082" b="1"/>
            </a:lvl5pPr>
            <a:lvl6pPr marL="8561520" indent="0">
              <a:buNone/>
              <a:defRPr sz="6082" b="1"/>
            </a:lvl6pPr>
            <a:lvl7pPr marL="10273832" indent="0">
              <a:buNone/>
              <a:defRPr sz="6082" b="1"/>
            </a:lvl7pPr>
            <a:lvl8pPr marL="11986133" indent="0">
              <a:buNone/>
              <a:defRPr sz="6082" b="1"/>
            </a:lvl8pPr>
            <a:lvl9pPr marL="136984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1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02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1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12300" indent="0">
              <a:buNone/>
              <a:defRPr sz="4583"/>
            </a:lvl2pPr>
            <a:lvl3pPr marL="3424610" indent="0">
              <a:buNone/>
              <a:defRPr sz="3747"/>
            </a:lvl3pPr>
            <a:lvl4pPr marL="5136915" indent="0">
              <a:buNone/>
              <a:defRPr sz="3333"/>
            </a:lvl4pPr>
            <a:lvl5pPr marL="6849219" indent="0">
              <a:buNone/>
              <a:defRPr sz="3333"/>
            </a:lvl5pPr>
            <a:lvl6pPr marL="8561520" indent="0">
              <a:buNone/>
              <a:defRPr sz="3333"/>
            </a:lvl6pPr>
            <a:lvl7pPr marL="10273832" indent="0">
              <a:buNone/>
              <a:defRPr sz="3333"/>
            </a:lvl7pPr>
            <a:lvl8pPr marL="11986133" indent="0">
              <a:buNone/>
              <a:defRPr sz="3333"/>
            </a:lvl8pPr>
            <a:lvl9pPr marL="136984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12300" indent="0">
              <a:buNone/>
              <a:defRPr sz="10414"/>
            </a:lvl2pPr>
            <a:lvl3pPr marL="3424610" indent="0">
              <a:buNone/>
              <a:defRPr sz="8997"/>
            </a:lvl3pPr>
            <a:lvl4pPr marL="5136915" indent="0">
              <a:buNone/>
              <a:defRPr sz="7498"/>
            </a:lvl4pPr>
            <a:lvl5pPr marL="6849219" indent="0">
              <a:buNone/>
              <a:defRPr sz="7498"/>
            </a:lvl5pPr>
            <a:lvl6pPr marL="8561520" indent="0">
              <a:buNone/>
              <a:defRPr sz="7498"/>
            </a:lvl6pPr>
            <a:lvl7pPr marL="10273832" indent="0">
              <a:buNone/>
              <a:defRPr sz="7498"/>
            </a:lvl7pPr>
            <a:lvl8pPr marL="11986133" indent="0">
              <a:buNone/>
              <a:defRPr sz="7498"/>
            </a:lvl8pPr>
            <a:lvl9pPr marL="13698437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12300" indent="0">
              <a:buNone/>
              <a:defRPr sz="4583"/>
            </a:lvl2pPr>
            <a:lvl3pPr marL="3424610" indent="0">
              <a:buNone/>
              <a:defRPr sz="3747"/>
            </a:lvl3pPr>
            <a:lvl4pPr marL="5136915" indent="0">
              <a:buNone/>
              <a:defRPr sz="3333"/>
            </a:lvl4pPr>
            <a:lvl5pPr marL="6849219" indent="0">
              <a:buNone/>
              <a:defRPr sz="3333"/>
            </a:lvl5pPr>
            <a:lvl6pPr marL="8561520" indent="0">
              <a:buNone/>
              <a:defRPr sz="3333"/>
            </a:lvl6pPr>
            <a:lvl7pPr marL="10273832" indent="0">
              <a:buNone/>
              <a:defRPr sz="3333"/>
            </a:lvl7pPr>
            <a:lvl8pPr marL="11986133" indent="0">
              <a:buNone/>
              <a:defRPr sz="3333"/>
            </a:lvl8pPr>
            <a:lvl9pPr marL="136984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2"/>
            </a:lvl1pPr>
            <a:lvl2pPr>
              <a:defRPr sz="8331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446" tIns="171217" rIns="342446" bIns="1712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30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51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11829" indent="0">
              <a:buNone/>
              <a:defRPr sz="6914"/>
            </a:lvl2pPr>
            <a:lvl3pPr marL="3423671" indent="0">
              <a:buNone/>
              <a:defRPr sz="6082"/>
            </a:lvl3pPr>
            <a:lvl4pPr marL="5135503" indent="0">
              <a:buNone/>
              <a:defRPr sz="5248"/>
            </a:lvl4pPr>
            <a:lvl5pPr marL="6847333" indent="0">
              <a:buNone/>
              <a:defRPr sz="5248"/>
            </a:lvl5pPr>
            <a:lvl6pPr marL="8559165" indent="0">
              <a:buNone/>
              <a:defRPr sz="5248"/>
            </a:lvl6pPr>
            <a:lvl7pPr marL="10271003" indent="0">
              <a:buNone/>
              <a:defRPr sz="5248"/>
            </a:lvl7pPr>
            <a:lvl8pPr marL="11982834" indent="0">
              <a:buNone/>
              <a:defRPr sz="5248"/>
            </a:lvl8pPr>
            <a:lvl9pPr marL="13694673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829" indent="0">
              <a:buNone/>
              <a:defRPr sz="7498" b="1"/>
            </a:lvl2pPr>
            <a:lvl3pPr marL="3423671" indent="0">
              <a:buNone/>
              <a:defRPr sz="6914" b="1"/>
            </a:lvl3pPr>
            <a:lvl4pPr marL="5135503" indent="0">
              <a:buNone/>
              <a:defRPr sz="6082" b="1"/>
            </a:lvl4pPr>
            <a:lvl5pPr marL="6847333" indent="0">
              <a:buNone/>
              <a:defRPr sz="6082" b="1"/>
            </a:lvl5pPr>
            <a:lvl6pPr marL="8559165" indent="0">
              <a:buNone/>
              <a:defRPr sz="6082" b="1"/>
            </a:lvl6pPr>
            <a:lvl7pPr marL="10271003" indent="0">
              <a:buNone/>
              <a:defRPr sz="6082" b="1"/>
            </a:lvl7pPr>
            <a:lvl8pPr marL="11982834" indent="0">
              <a:buNone/>
              <a:defRPr sz="6082" b="1"/>
            </a:lvl8pPr>
            <a:lvl9pPr marL="13694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3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829" indent="0">
              <a:buNone/>
              <a:defRPr sz="7498" b="1"/>
            </a:lvl2pPr>
            <a:lvl3pPr marL="3423671" indent="0">
              <a:buNone/>
              <a:defRPr sz="6914" b="1"/>
            </a:lvl3pPr>
            <a:lvl4pPr marL="5135503" indent="0">
              <a:buNone/>
              <a:defRPr sz="6082" b="1"/>
            </a:lvl4pPr>
            <a:lvl5pPr marL="6847333" indent="0">
              <a:buNone/>
              <a:defRPr sz="6082" b="1"/>
            </a:lvl5pPr>
            <a:lvl6pPr marL="8559165" indent="0">
              <a:buNone/>
              <a:defRPr sz="6082" b="1"/>
            </a:lvl6pPr>
            <a:lvl7pPr marL="10271003" indent="0">
              <a:buNone/>
              <a:defRPr sz="6082" b="1"/>
            </a:lvl7pPr>
            <a:lvl8pPr marL="11982834" indent="0">
              <a:buNone/>
              <a:defRPr sz="6082" b="1"/>
            </a:lvl8pPr>
            <a:lvl9pPr marL="13694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3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9579185"/>
            <a:ext cx="12726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3173" indent="0">
              <a:buNone/>
              <a:defRPr sz="6914" b="1"/>
            </a:lvl2pPr>
            <a:lvl3pPr marL="3106342" indent="0">
              <a:buNone/>
              <a:defRPr sz="6082" b="1"/>
            </a:lvl3pPr>
            <a:lvl4pPr marL="4659514" indent="0">
              <a:buNone/>
              <a:defRPr sz="5248" b="1"/>
            </a:lvl4pPr>
            <a:lvl5pPr marL="6212683" indent="0">
              <a:buNone/>
              <a:defRPr sz="5248" b="1"/>
            </a:lvl5pPr>
            <a:lvl6pPr marL="7765859" indent="0">
              <a:buNone/>
              <a:defRPr sz="5248" b="1"/>
            </a:lvl6pPr>
            <a:lvl7pPr marL="9319028" indent="0">
              <a:buNone/>
              <a:defRPr sz="5248" b="1"/>
            </a:lvl7pPr>
            <a:lvl8pPr marL="10872206" indent="0">
              <a:buNone/>
              <a:defRPr sz="5248" b="1"/>
            </a:lvl8pPr>
            <a:lvl9pPr marL="1242536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9" y="13571319"/>
            <a:ext cx="12726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3" y="9579185"/>
            <a:ext cx="12731591" cy="3992145"/>
          </a:xfrm>
        </p:spPr>
        <p:txBody>
          <a:bodyPr anchor="b"/>
          <a:lstStyle>
            <a:lvl1pPr marL="0" indent="0">
              <a:buNone/>
              <a:defRPr sz="8331" b="1"/>
            </a:lvl1pPr>
            <a:lvl2pPr marL="1553173" indent="0">
              <a:buNone/>
              <a:defRPr sz="6914" b="1"/>
            </a:lvl2pPr>
            <a:lvl3pPr marL="3106342" indent="0">
              <a:buNone/>
              <a:defRPr sz="6082" b="1"/>
            </a:lvl3pPr>
            <a:lvl4pPr marL="4659514" indent="0">
              <a:buNone/>
              <a:defRPr sz="5248" b="1"/>
            </a:lvl4pPr>
            <a:lvl5pPr marL="6212683" indent="0">
              <a:buNone/>
              <a:defRPr sz="5248" b="1"/>
            </a:lvl5pPr>
            <a:lvl6pPr marL="7765859" indent="0">
              <a:buNone/>
              <a:defRPr sz="5248" b="1"/>
            </a:lvl6pPr>
            <a:lvl7pPr marL="9319028" indent="0">
              <a:buNone/>
              <a:defRPr sz="5248" b="1"/>
            </a:lvl7pPr>
            <a:lvl8pPr marL="10872206" indent="0">
              <a:buNone/>
              <a:defRPr sz="5248" b="1"/>
            </a:lvl8pPr>
            <a:lvl9pPr marL="12425368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3" y="13571319"/>
            <a:ext cx="12731591" cy="24656222"/>
          </a:xfrm>
        </p:spPr>
        <p:txBody>
          <a:bodyPr/>
          <a:lstStyle>
            <a:lvl1pPr>
              <a:defRPr sz="8331"/>
            </a:lvl1pPr>
            <a:lvl2pPr>
              <a:defRPr sz="6914"/>
            </a:lvl2pPr>
            <a:lvl3pPr>
              <a:defRPr sz="6082"/>
            </a:lvl3pPr>
            <a:lvl4pPr>
              <a:defRPr sz="5248"/>
            </a:lvl4pPr>
            <a:lvl5pPr>
              <a:defRPr sz="5248"/>
            </a:lvl5pPr>
            <a:lvl6pPr>
              <a:defRPr sz="5248"/>
            </a:lvl6pPr>
            <a:lvl7pPr>
              <a:defRPr sz="5248"/>
            </a:lvl7pPr>
            <a:lvl8pPr>
              <a:defRPr sz="5248"/>
            </a:lvl8pPr>
            <a:lvl9pPr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6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1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6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11829" indent="0">
              <a:buNone/>
              <a:defRPr sz="4583"/>
            </a:lvl2pPr>
            <a:lvl3pPr marL="3423671" indent="0">
              <a:buNone/>
              <a:defRPr sz="3747"/>
            </a:lvl3pPr>
            <a:lvl4pPr marL="5135503" indent="0">
              <a:buNone/>
              <a:defRPr sz="3333"/>
            </a:lvl4pPr>
            <a:lvl5pPr marL="6847333" indent="0">
              <a:buNone/>
              <a:defRPr sz="3333"/>
            </a:lvl5pPr>
            <a:lvl6pPr marL="8559165" indent="0">
              <a:buNone/>
              <a:defRPr sz="3333"/>
            </a:lvl6pPr>
            <a:lvl7pPr marL="10271003" indent="0">
              <a:buNone/>
              <a:defRPr sz="3333"/>
            </a:lvl7pPr>
            <a:lvl8pPr marL="11982834" indent="0">
              <a:buNone/>
              <a:defRPr sz="3333"/>
            </a:lvl8pPr>
            <a:lvl9pPr marL="13694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11829" indent="0">
              <a:buNone/>
              <a:defRPr sz="10414"/>
            </a:lvl2pPr>
            <a:lvl3pPr marL="3423671" indent="0">
              <a:buNone/>
              <a:defRPr sz="8997"/>
            </a:lvl3pPr>
            <a:lvl4pPr marL="5135503" indent="0">
              <a:buNone/>
              <a:defRPr sz="7498"/>
            </a:lvl4pPr>
            <a:lvl5pPr marL="6847333" indent="0">
              <a:buNone/>
              <a:defRPr sz="7498"/>
            </a:lvl5pPr>
            <a:lvl6pPr marL="8559165" indent="0">
              <a:buNone/>
              <a:defRPr sz="7498"/>
            </a:lvl6pPr>
            <a:lvl7pPr marL="10271003" indent="0">
              <a:buNone/>
              <a:defRPr sz="7498"/>
            </a:lvl7pPr>
            <a:lvl8pPr marL="11982834" indent="0">
              <a:buNone/>
              <a:defRPr sz="7498"/>
            </a:lvl8pPr>
            <a:lvl9pPr marL="13694673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11829" indent="0">
              <a:buNone/>
              <a:defRPr sz="4583"/>
            </a:lvl2pPr>
            <a:lvl3pPr marL="3423671" indent="0">
              <a:buNone/>
              <a:defRPr sz="3747"/>
            </a:lvl3pPr>
            <a:lvl4pPr marL="5135503" indent="0">
              <a:buNone/>
              <a:defRPr sz="3333"/>
            </a:lvl4pPr>
            <a:lvl5pPr marL="6847333" indent="0">
              <a:buNone/>
              <a:defRPr sz="3333"/>
            </a:lvl5pPr>
            <a:lvl6pPr marL="8559165" indent="0">
              <a:buNone/>
              <a:defRPr sz="3333"/>
            </a:lvl6pPr>
            <a:lvl7pPr marL="10271003" indent="0">
              <a:buNone/>
              <a:defRPr sz="3333"/>
            </a:lvl7pPr>
            <a:lvl8pPr marL="11982834" indent="0">
              <a:buNone/>
              <a:defRPr sz="3333"/>
            </a:lvl8pPr>
            <a:lvl9pPr marL="13694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353" tIns="171167" rIns="342353" bIns="171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46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62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11357" indent="0">
              <a:buNone/>
              <a:defRPr sz="6914"/>
            </a:lvl2pPr>
            <a:lvl3pPr marL="3422729" indent="0">
              <a:buNone/>
              <a:defRPr sz="6082"/>
            </a:lvl3pPr>
            <a:lvl4pPr marL="5134089" indent="0">
              <a:buNone/>
              <a:defRPr sz="5248"/>
            </a:lvl4pPr>
            <a:lvl5pPr marL="6845445" indent="0">
              <a:buNone/>
              <a:defRPr sz="5248"/>
            </a:lvl5pPr>
            <a:lvl6pPr marL="8556809" indent="0">
              <a:buNone/>
              <a:defRPr sz="5248"/>
            </a:lvl6pPr>
            <a:lvl7pPr marL="10268181" indent="0">
              <a:buNone/>
              <a:defRPr sz="5248"/>
            </a:lvl7pPr>
            <a:lvl8pPr marL="11979541" indent="0">
              <a:buNone/>
              <a:defRPr sz="5248"/>
            </a:lvl8pPr>
            <a:lvl9pPr marL="13690905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357" indent="0">
              <a:buNone/>
              <a:defRPr sz="7498" b="1"/>
            </a:lvl2pPr>
            <a:lvl3pPr marL="3422729" indent="0">
              <a:buNone/>
              <a:defRPr sz="6914" b="1"/>
            </a:lvl3pPr>
            <a:lvl4pPr marL="5134089" indent="0">
              <a:buNone/>
              <a:defRPr sz="6082" b="1"/>
            </a:lvl4pPr>
            <a:lvl5pPr marL="6845445" indent="0">
              <a:buNone/>
              <a:defRPr sz="6082" b="1"/>
            </a:lvl5pPr>
            <a:lvl6pPr marL="8556809" indent="0">
              <a:buNone/>
              <a:defRPr sz="6082" b="1"/>
            </a:lvl6pPr>
            <a:lvl7pPr marL="10268181" indent="0">
              <a:buNone/>
              <a:defRPr sz="6082" b="1"/>
            </a:lvl7pPr>
            <a:lvl8pPr marL="11979541" indent="0">
              <a:buNone/>
              <a:defRPr sz="6082" b="1"/>
            </a:lvl8pPr>
            <a:lvl9pPr marL="1369090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1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357" indent="0">
              <a:buNone/>
              <a:defRPr sz="7498" b="1"/>
            </a:lvl2pPr>
            <a:lvl3pPr marL="3422729" indent="0">
              <a:buNone/>
              <a:defRPr sz="6914" b="1"/>
            </a:lvl3pPr>
            <a:lvl4pPr marL="5134089" indent="0">
              <a:buNone/>
              <a:defRPr sz="6082" b="1"/>
            </a:lvl4pPr>
            <a:lvl5pPr marL="6845445" indent="0">
              <a:buNone/>
              <a:defRPr sz="6082" b="1"/>
            </a:lvl5pPr>
            <a:lvl6pPr marL="8556809" indent="0">
              <a:buNone/>
              <a:defRPr sz="6082" b="1"/>
            </a:lvl6pPr>
            <a:lvl7pPr marL="10268181" indent="0">
              <a:buNone/>
              <a:defRPr sz="6082" b="1"/>
            </a:lvl7pPr>
            <a:lvl8pPr marL="11979541" indent="0">
              <a:buNone/>
              <a:defRPr sz="6082" b="1"/>
            </a:lvl8pPr>
            <a:lvl9pPr marL="1369090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7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1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7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11357" indent="0">
              <a:buNone/>
              <a:defRPr sz="4583"/>
            </a:lvl2pPr>
            <a:lvl3pPr marL="3422729" indent="0">
              <a:buNone/>
              <a:defRPr sz="3747"/>
            </a:lvl3pPr>
            <a:lvl4pPr marL="5134089" indent="0">
              <a:buNone/>
              <a:defRPr sz="3333"/>
            </a:lvl4pPr>
            <a:lvl5pPr marL="6845445" indent="0">
              <a:buNone/>
              <a:defRPr sz="3333"/>
            </a:lvl5pPr>
            <a:lvl6pPr marL="8556809" indent="0">
              <a:buNone/>
              <a:defRPr sz="3333"/>
            </a:lvl6pPr>
            <a:lvl7pPr marL="10268181" indent="0">
              <a:buNone/>
              <a:defRPr sz="3333"/>
            </a:lvl7pPr>
            <a:lvl8pPr marL="11979541" indent="0">
              <a:buNone/>
              <a:defRPr sz="3333"/>
            </a:lvl8pPr>
            <a:lvl9pPr marL="1369090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11357" indent="0">
              <a:buNone/>
              <a:defRPr sz="10414"/>
            </a:lvl2pPr>
            <a:lvl3pPr marL="3422729" indent="0">
              <a:buNone/>
              <a:defRPr sz="8997"/>
            </a:lvl3pPr>
            <a:lvl4pPr marL="5134089" indent="0">
              <a:buNone/>
              <a:defRPr sz="7498"/>
            </a:lvl4pPr>
            <a:lvl5pPr marL="6845445" indent="0">
              <a:buNone/>
              <a:defRPr sz="7498"/>
            </a:lvl5pPr>
            <a:lvl6pPr marL="8556809" indent="0">
              <a:buNone/>
              <a:defRPr sz="7498"/>
            </a:lvl6pPr>
            <a:lvl7pPr marL="10268181" indent="0">
              <a:buNone/>
              <a:defRPr sz="7498"/>
            </a:lvl7pPr>
            <a:lvl8pPr marL="11979541" indent="0">
              <a:buNone/>
              <a:defRPr sz="7498"/>
            </a:lvl8pPr>
            <a:lvl9pPr marL="13690905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11357" indent="0">
              <a:buNone/>
              <a:defRPr sz="4583"/>
            </a:lvl2pPr>
            <a:lvl3pPr marL="3422729" indent="0">
              <a:buNone/>
              <a:defRPr sz="3747"/>
            </a:lvl3pPr>
            <a:lvl4pPr marL="5134089" indent="0">
              <a:buNone/>
              <a:defRPr sz="3333"/>
            </a:lvl4pPr>
            <a:lvl5pPr marL="6845445" indent="0">
              <a:buNone/>
              <a:defRPr sz="3333"/>
            </a:lvl5pPr>
            <a:lvl6pPr marL="8556809" indent="0">
              <a:buNone/>
              <a:defRPr sz="3333"/>
            </a:lvl6pPr>
            <a:lvl7pPr marL="10268181" indent="0">
              <a:buNone/>
              <a:defRPr sz="3333"/>
            </a:lvl7pPr>
            <a:lvl8pPr marL="11979541" indent="0">
              <a:buNone/>
              <a:defRPr sz="3333"/>
            </a:lvl8pPr>
            <a:lvl9pPr marL="1369090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259" tIns="171117" rIns="342259" bIns="1711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46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66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10885" indent="0">
              <a:buNone/>
              <a:defRPr sz="6914"/>
            </a:lvl2pPr>
            <a:lvl3pPr marL="3421789" indent="0">
              <a:buNone/>
              <a:defRPr sz="6082"/>
            </a:lvl3pPr>
            <a:lvl4pPr marL="5132679" indent="0">
              <a:buNone/>
              <a:defRPr sz="5248"/>
            </a:lvl4pPr>
            <a:lvl5pPr marL="6843567" indent="0">
              <a:buNone/>
              <a:defRPr sz="5248"/>
            </a:lvl5pPr>
            <a:lvl6pPr marL="8554456" indent="0">
              <a:buNone/>
              <a:defRPr sz="5248"/>
            </a:lvl6pPr>
            <a:lvl7pPr marL="10265355" indent="0">
              <a:buNone/>
              <a:defRPr sz="5248"/>
            </a:lvl7pPr>
            <a:lvl8pPr marL="11976245" indent="0">
              <a:buNone/>
              <a:defRPr sz="5248"/>
            </a:lvl8pPr>
            <a:lvl9pPr marL="13687137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885" indent="0">
              <a:buNone/>
              <a:defRPr sz="7498" b="1"/>
            </a:lvl2pPr>
            <a:lvl3pPr marL="3421789" indent="0">
              <a:buNone/>
              <a:defRPr sz="6914" b="1"/>
            </a:lvl3pPr>
            <a:lvl4pPr marL="5132679" indent="0">
              <a:buNone/>
              <a:defRPr sz="6082" b="1"/>
            </a:lvl4pPr>
            <a:lvl5pPr marL="6843567" indent="0">
              <a:buNone/>
              <a:defRPr sz="6082" b="1"/>
            </a:lvl5pPr>
            <a:lvl6pPr marL="8554456" indent="0">
              <a:buNone/>
              <a:defRPr sz="6082" b="1"/>
            </a:lvl6pPr>
            <a:lvl7pPr marL="10265355" indent="0">
              <a:buNone/>
              <a:defRPr sz="6082" b="1"/>
            </a:lvl7pPr>
            <a:lvl8pPr marL="11976245" indent="0">
              <a:buNone/>
              <a:defRPr sz="6082" b="1"/>
            </a:lvl8pPr>
            <a:lvl9pPr marL="136871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7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885" indent="0">
              <a:buNone/>
              <a:defRPr sz="7498" b="1"/>
            </a:lvl2pPr>
            <a:lvl3pPr marL="3421789" indent="0">
              <a:buNone/>
              <a:defRPr sz="6914" b="1"/>
            </a:lvl3pPr>
            <a:lvl4pPr marL="5132679" indent="0">
              <a:buNone/>
              <a:defRPr sz="6082" b="1"/>
            </a:lvl4pPr>
            <a:lvl5pPr marL="6843567" indent="0">
              <a:buNone/>
              <a:defRPr sz="6082" b="1"/>
            </a:lvl5pPr>
            <a:lvl6pPr marL="8554456" indent="0">
              <a:buNone/>
              <a:defRPr sz="6082" b="1"/>
            </a:lvl6pPr>
            <a:lvl7pPr marL="10265355" indent="0">
              <a:buNone/>
              <a:defRPr sz="6082" b="1"/>
            </a:lvl7pPr>
            <a:lvl8pPr marL="11976245" indent="0">
              <a:buNone/>
              <a:defRPr sz="6082" b="1"/>
            </a:lvl8pPr>
            <a:lvl9pPr marL="136871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3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10885" indent="0">
              <a:buNone/>
              <a:defRPr sz="4583"/>
            </a:lvl2pPr>
            <a:lvl3pPr marL="3421789" indent="0">
              <a:buNone/>
              <a:defRPr sz="3747"/>
            </a:lvl3pPr>
            <a:lvl4pPr marL="5132679" indent="0">
              <a:buNone/>
              <a:defRPr sz="3333"/>
            </a:lvl4pPr>
            <a:lvl5pPr marL="6843567" indent="0">
              <a:buNone/>
              <a:defRPr sz="3333"/>
            </a:lvl5pPr>
            <a:lvl6pPr marL="8554456" indent="0">
              <a:buNone/>
              <a:defRPr sz="3333"/>
            </a:lvl6pPr>
            <a:lvl7pPr marL="10265355" indent="0">
              <a:buNone/>
              <a:defRPr sz="3333"/>
            </a:lvl7pPr>
            <a:lvl8pPr marL="11976245" indent="0">
              <a:buNone/>
              <a:defRPr sz="3333"/>
            </a:lvl8pPr>
            <a:lvl9pPr marL="136871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10885" indent="0">
              <a:buNone/>
              <a:defRPr sz="10414"/>
            </a:lvl2pPr>
            <a:lvl3pPr marL="3421789" indent="0">
              <a:buNone/>
              <a:defRPr sz="8997"/>
            </a:lvl3pPr>
            <a:lvl4pPr marL="5132679" indent="0">
              <a:buNone/>
              <a:defRPr sz="7498"/>
            </a:lvl4pPr>
            <a:lvl5pPr marL="6843567" indent="0">
              <a:buNone/>
              <a:defRPr sz="7498"/>
            </a:lvl5pPr>
            <a:lvl6pPr marL="8554456" indent="0">
              <a:buNone/>
              <a:defRPr sz="7498"/>
            </a:lvl6pPr>
            <a:lvl7pPr marL="10265355" indent="0">
              <a:buNone/>
              <a:defRPr sz="7498"/>
            </a:lvl7pPr>
            <a:lvl8pPr marL="11976245" indent="0">
              <a:buNone/>
              <a:defRPr sz="7498"/>
            </a:lvl8pPr>
            <a:lvl9pPr marL="13687137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10885" indent="0">
              <a:buNone/>
              <a:defRPr sz="4583"/>
            </a:lvl2pPr>
            <a:lvl3pPr marL="3421789" indent="0">
              <a:buNone/>
              <a:defRPr sz="3747"/>
            </a:lvl3pPr>
            <a:lvl4pPr marL="5132679" indent="0">
              <a:buNone/>
              <a:defRPr sz="3333"/>
            </a:lvl4pPr>
            <a:lvl5pPr marL="6843567" indent="0">
              <a:buNone/>
              <a:defRPr sz="3333"/>
            </a:lvl5pPr>
            <a:lvl6pPr marL="8554456" indent="0">
              <a:buNone/>
              <a:defRPr sz="3333"/>
            </a:lvl6pPr>
            <a:lvl7pPr marL="10265355" indent="0">
              <a:buNone/>
              <a:defRPr sz="3333"/>
            </a:lvl7pPr>
            <a:lvl8pPr marL="11976245" indent="0">
              <a:buNone/>
              <a:defRPr sz="3333"/>
            </a:lvl8pPr>
            <a:lvl9pPr marL="136871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166" tIns="171069" rIns="342166" bIns="171069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64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76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10413" indent="0">
              <a:buNone/>
              <a:defRPr sz="6914"/>
            </a:lvl2pPr>
            <a:lvl3pPr marL="3420847" indent="0">
              <a:buNone/>
              <a:defRPr sz="6082"/>
            </a:lvl3pPr>
            <a:lvl4pPr marL="5131263" indent="0">
              <a:buNone/>
              <a:defRPr sz="5248"/>
            </a:lvl4pPr>
            <a:lvl5pPr marL="6841682" indent="0">
              <a:buNone/>
              <a:defRPr sz="5248"/>
            </a:lvl5pPr>
            <a:lvl6pPr marL="8552104" indent="0">
              <a:buNone/>
              <a:defRPr sz="5248"/>
            </a:lvl6pPr>
            <a:lvl7pPr marL="10262534" indent="0">
              <a:buNone/>
              <a:defRPr sz="5248"/>
            </a:lvl7pPr>
            <a:lvl8pPr marL="11972950" indent="0">
              <a:buNone/>
              <a:defRPr sz="5248"/>
            </a:lvl8pPr>
            <a:lvl9pPr marL="13683373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6" y="1703851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30"/>
            <a:ext cx="16102013" cy="36523697"/>
          </a:xfrm>
        </p:spPr>
        <p:txBody>
          <a:bodyPr/>
          <a:lstStyle>
            <a:lvl1pPr>
              <a:defRPr sz="10831"/>
            </a:lvl1pPr>
            <a:lvl2pPr>
              <a:defRPr sz="9412"/>
            </a:lvl2pPr>
            <a:lvl3pPr>
              <a:defRPr sz="8331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6" y="8955124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3173" indent="0">
              <a:buNone/>
              <a:defRPr sz="4164"/>
            </a:lvl2pPr>
            <a:lvl3pPr marL="3106342" indent="0">
              <a:buNone/>
              <a:defRPr sz="3333"/>
            </a:lvl3pPr>
            <a:lvl4pPr marL="4659514" indent="0">
              <a:buNone/>
              <a:defRPr sz="3165"/>
            </a:lvl4pPr>
            <a:lvl5pPr marL="6212683" indent="0">
              <a:buNone/>
              <a:defRPr sz="3165"/>
            </a:lvl5pPr>
            <a:lvl6pPr marL="7765859" indent="0">
              <a:buNone/>
              <a:defRPr sz="3165"/>
            </a:lvl6pPr>
            <a:lvl7pPr marL="9319028" indent="0">
              <a:buNone/>
              <a:defRPr sz="3165"/>
            </a:lvl7pPr>
            <a:lvl8pPr marL="10872206" indent="0">
              <a:buNone/>
              <a:defRPr sz="3165"/>
            </a:lvl8pPr>
            <a:lvl9pPr marL="1242536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413" indent="0">
              <a:buNone/>
              <a:defRPr sz="7498" b="1"/>
            </a:lvl2pPr>
            <a:lvl3pPr marL="3420847" indent="0">
              <a:buNone/>
              <a:defRPr sz="6914" b="1"/>
            </a:lvl3pPr>
            <a:lvl4pPr marL="5131263" indent="0">
              <a:buNone/>
              <a:defRPr sz="6082" b="1"/>
            </a:lvl4pPr>
            <a:lvl5pPr marL="6841682" indent="0">
              <a:buNone/>
              <a:defRPr sz="6082" b="1"/>
            </a:lvl5pPr>
            <a:lvl6pPr marL="8552104" indent="0">
              <a:buNone/>
              <a:defRPr sz="6082" b="1"/>
            </a:lvl6pPr>
            <a:lvl7pPr marL="10262534" indent="0">
              <a:buNone/>
              <a:defRPr sz="6082" b="1"/>
            </a:lvl7pPr>
            <a:lvl8pPr marL="11972950" indent="0">
              <a:buNone/>
              <a:defRPr sz="6082" b="1"/>
            </a:lvl8pPr>
            <a:lvl9pPr marL="136833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413" indent="0">
              <a:buNone/>
              <a:defRPr sz="7498" b="1"/>
            </a:lvl2pPr>
            <a:lvl3pPr marL="3420847" indent="0">
              <a:buNone/>
              <a:defRPr sz="6914" b="1"/>
            </a:lvl3pPr>
            <a:lvl4pPr marL="5131263" indent="0">
              <a:buNone/>
              <a:defRPr sz="6082" b="1"/>
            </a:lvl4pPr>
            <a:lvl5pPr marL="6841682" indent="0">
              <a:buNone/>
              <a:defRPr sz="6082" b="1"/>
            </a:lvl5pPr>
            <a:lvl6pPr marL="8552104" indent="0">
              <a:buNone/>
              <a:defRPr sz="6082" b="1"/>
            </a:lvl6pPr>
            <a:lvl7pPr marL="10262534" indent="0">
              <a:buNone/>
              <a:defRPr sz="6082" b="1"/>
            </a:lvl7pPr>
            <a:lvl8pPr marL="11972950" indent="0">
              <a:buNone/>
              <a:defRPr sz="6082" b="1"/>
            </a:lvl8pPr>
            <a:lvl9pPr marL="136833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5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10413" indent="0">
              <a:buNone/>
              <a:defRPr sz="4583"/>
            </a:lvl2pPr>
            <a:lvl3pPr marL="3420847" indent="0">
              <a:buNone/>
              <a:defRPr sz="3747"/>
            </a:lvl3pPr>
            <a:lvl4pPr marL="5131263" indent="0">
              <a:buNone/>
              <a:defRPr sz="3333"/>
            </a:lvl4pPr>
            <a:lvl5pPr marL="6841682" indent="0">
              <a:buNone/>
              <a:defRPr sz="3333"/>
            </a:lvl5pPr>
            <a:lvl6pPr marL="8552104" indent="0">
              <a:buNone/>
              <a:defRPr sz="3333"/>
            </a:lvl6pPr>
            <a:lvl7pPr marL="10262534" indent="0">
              <a:buNone/>
              <a:defRPr sz="3333"/>
            </a:lvl7pPr>
            <a:lvl8pPr marL="11972950" indent="0">
              <a:buNone/>
              <a:defRPr sz="3333"/>
            </a:lvl8pPr>
            <a:lvl9pPr marL="136833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10413" indent="0">
              <a:buNone/>
              <a:defRPr sz="10414"/>
            </a:lvl2pPr>
            <a:lvl3pPr marL="3420847" indent="0">
              <a:buNone/>
              <a:defRPr sz="8997"/>
            </a:lvl3pPr>
            <a:lvl4pPr marL="5131263" indent="0">
              <a:buNone/>
              <a:defRPr sz="7498"/>
            </a:lvl4pPr>
            <a:lvl5pPr marL="6841682" indent="0">
              <a:buNone/>
              <a:defRPr sz="7498"/>
            </a:lvl5pPr>
            <a:lvl6pPr marL="8552104" indent="0">
              <a:buNone/>
              <a:defRPr sz="7498"/>
            </a:lvl6pPr>
            <a:lvl7pPr marL="10262534" indent="0">
              <a:buNone/>
              <a:defRPr sz="7498"/>
            </a:lvl7pPr>
            <a:lvl8pPr marL="11972950" indent="0">
              <a:buNone/>
              <a:defRPr sz="7498"/>
            </a:lvl8pPr>
            <a:lvl9pPr marL="13683373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10413" indent="0">
              <a:buNone/>
              <a:defRPr sz="4583"/>
            </a:lvl2pPr>
            <a:lvl3pPr marL="3420847" indent="0">
              <a:buNone/>
              <a:defRPr sz="3747"/>
            </a:lvl3pPr>
            <a:lvl4pPr marL="5131263" indent="0">
              <a:buNone/>
              <a:defRPr sz="3333"/>
            </a:lvl4pPr>
            <a:lvl5pPr marL="6841682" indent="0">
              <a:buNone/>
              <a:defRPr sz="3333"/>
            </a:lvl5pPr>
            <a:lvl6pPr marL="8552104" indent="0">
              <a:buNone/>
              <a:defRPr sz="3333"/>
            </a:lvl6pPr>
            <a:lvl7pPr marL="10262534" indent="0">
              <a:buNone/>
              <a:defRPr sz="3333"/>
            </a:lvl7pPr>
            <a:lvl8pPr marL="11972950" indent="0">
              <a:buNone/>
              <a:defRPr sz="3333"/>
            </a:lvl8pPr>
            <a:lvl9pPr marL="136833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071" tIns="171022" rIns="342071" bIns="1710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83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83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9939" indent="0">
              <a:buNone/>
              <a:defRPr sz="6914"/>
            </a:lvl2pPr>
            <a:lvl3pPr marL="3419906" indent="0">
              <a:buNone/>
              <a:defRPr sz="6082"/>
            </a:lvl3pPr>
            <a:lvl4pPr marL="5129850" indent="0">
              <a:buNone/>
              <a:defRPr sz="5248"/>
            </a:lvl4pPr>
            <a:lvl5pPr marL="6839802" indent="0">
              <a:buNone/>
              <a:defRPr sz="5248"/>
            </a:lvl5pPr>
            <a:lvl6pPr marL="8549747" indent="0">
              <a:buNone/>
              <a:defRPr sz="5248"/>
            </a:lvl6pPr>
            <a:lvl7pPr marL="10259711" indent="0">
              <a:buNone/>
              <a:defRPr sz="5248"/>
            </a:lvl7pPr>
            <a:lvl8pPr marL="11969655" indent="0">
              <a:buNone/>
              <a:defRPr sz="5248"/>
            </a:lvl8pPr>
            <a:lvl9pPr marL="13679612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3173" indent="0">
              <a:buNone/>
              <a:defRPr sz="9412"/>
            </a:lvl2pPr>
            <a:lvl3pPr marL="3106342" indent="0">
              <a:buNone/>
              <a:defRPr sz="8331"/>
            </a:lvl3pPr>
            <a:lvl4pPr marL="4659514" indent="0">
              <a:buNone/>
              <a:defRPr sz="6914"/>
            </a:lvl4pPr>
            <a:lvl5pPr marL="6212683" indent="0">
              <a:buNone/>
              <a:defRPr sz="6914"/>
            </a:lvl5pPr>
            <a:lvl6pPr marL="7765859" indent="0">
              <a:buNone/>
              <a:defRPr sz="6914"/>
            </a:lvl6pPr>
            <a:lvl7pPr marL="9319028" indent="0">
              <a:buNone/>
              <a:defRPr sz="6914"/>
            </a:lvl7pPr>
            <a:lvl8pPr marL="10872206" indent="0">
              <a:buNone/>
              <a:defRPr sz="6914"/>
            </a:lvl8pPr>
            <a:lvl9pPr marL="1242536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3173" indent="0">
              <a:buNone/>
              <a:defRPr sz="4164"/>
            </a:lvl2pPr>
            <a:lvl3pPr marL="3106342" indent="0">
              <a:buNone/>
              <a:defRPr sz="3333"/>
            </a:lvl3pPr>
            <a:lvl4pPr marL="4659514" indent="0">
              <a:buNone/>
              <a:defRPr sz="3165"/>
            </a:lvl4pPr>
            <a:lvl5pPr marL="6212683" indent="0">
              <a:buNone/>
              <a:defRPr sz="3165"/>
            </a:lvl5pPr>
            <a:lvl6pPr marL="7765859" indent="0">
              <a:buNone/>
              <a:defRPr sz="3165"/>
            </a:lvl6pPr>
            <a:lvl7pPr marL="9319028" indent="0">
              <a:buNone/>
              <a:defRPr sz="3165"/>
            </a:lvl7pPr>
            <a:lvl8pPr marL="10872206" indent="0">
              <a:buNone/>
              <a:defRPr sz="3165"/>
            </a:lvl8pPr>
            <a:lvl9pPr marL="12425368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939" indent="0">
              <a:buNone/>
              <a:defRPr sz="7498" b="1"/>
            </a:lvl2pPr>
            <a:lvl3pPr marL="3419906" indent="0">
              <a:buNone/>
              <a:defRPr sz="6914" b="1"/>
            </a:lvl3pPr>
            <a:lvl4pPr marL="5129850" indent="0">
              <a:buNone/>
              <a:defRPr sz="6082" b="1"/>
            </a:lvl4pPr>
            <a:lvl5pPr marL="6839802" indent="0">
              <a:buNone/>
              <a:defRPr sz="6082" b="1"/>
            </a:lvl5pPr>
            <a:lvl6pPr marL="8549747" indent="0">
              <a:buNone/>
              <a:defRPr sz="6082" b="1"/>
            </a:lvl6pPr>
            <a:lvl7pPr marL="10259711" indent="0">
              <a:buNone/>
              <a:defRPr sz="6082" b="1"/>
            </a:lvl7pPr>
            <a:lvl8pPr marL="11969655" indent="0">
              <a:buNone/>
              <a:defRPr sz="6082" b="1"/>
            </a:lvl8pPr>
            <a:lvl9pPr marL="1367961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2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939" indent="0">
              <a:buNone/>
              <a:defRPr sz="7498" b="1"/>
            </a:lvl2pPr>
            <a:lvl3pPr marL="3419906" indent="0">
              <a:buNone/>
              <a:defRPr sz="6914" b="1"/>
            </a:lvl3pPr>
            <a:lvl4pPr marL="5129850" indent="0">
              <a:buNone/>
              <a:defRPr sz="6082" b="1"/>
            </a:lvl4pPr>
            <a:lvl5pPr marL="6839802" indent="0">
              <a:buNone/>
              <a:defRPr sz="6082" b="1"/>
            </a:lvl5pPr>
            <a:lvl6pPr marL="8549747" indent="0">
              <a:buNone/>
              <a:defRPr sz="6082" b="1"/>
            </a:lvl6pPr>
            <a:lvl7pPr marL="10259711" indent="0">
              <a:buNone/>
              <a:defRPr sz="6082" b="1"/>
            </a:lvl7pPr>
            <a:lvl8pPr marL="11969655" indent="0">
              <a:buNone/>
              <a:defRPr sz="6082" b="1"/>
            </a:lvl8pPr>
            <a:lvl9pPr marL="1367961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58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9939" indent="0">
              <a:buNone/>
              <a:defRPr sz="4583"/>
            </a:lvl2pPr>
            <a:lvl3pPr marL="3419906" indent="0">
              <a:buNone/>
              <a:defRPr sz="3747"/>
            </a:lvl3pPr>
            <a:lvl4pPr marL="5129850" indent="0">
              <a:buNone/>
              <a:defRPr sz="3333"/>
            </a:lvl4pPr>
            <a:lvl5pPr marL="6839802" indent="0">
              <a:buNone/>
              <a:defRPr sz="3333"/>
            </a:lvl5pPr>
            <a:lvl6pPr marL="8549747" indent="0">
              <a:buNone/>
              <a:defRPr sz="3333"/>
            </a:lvl6pPr>
            <a:lvl7pPr marL="10259711" indent="0">
              <a:buNone/>
              <a:defRPr sz="3333"/>
            </a:lvl7pPr>
            <a:lvl8pPr marL="11969655" indent="0">
              <a:buNone/>
              <a:defRPr sz="3333"/>
            </a:lvl8pPr>
            <a:lvl9pPr marL="1367961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9939" indent="0">
              <a:buNone/>
              <a:defRPr sz="10414"/>
            </a:lvl2pPr>
            <a:lvl3pPr marL="3419906" indent="0">
              <a:buNone/>
              <a:defRPr sz="8997"/>
            </a:lvl3pPr>
            <a:lvl4pPr marL="5129850" indent="0">
              <a:buNone/>
              <a:defRPr sz="7498"/>
            </a:lvl4pPr>
            <a:lvl5pPr marL="6839802" indent="0">
              <a:buNone/>
              <a:defRPr sz="7498"/>
            </a:lvl5pPr>
            <a:lvl6pPr marL="8549747" indent="0">
              <a:buNone/>
              <a:defRPr sz="7498"/>
            </a:lvl6pPr>
            <a:lvl7pPr marL="10259711" indent="0">
              <a:buNone/>
              <a:defRPr sz="7498"/>
            </a:lvl7pPr>
            <a:lvl8pPr marL="11969655" indent="0">
              <a:buNone/>
              <a:defRPr sz="7498"/>
            </a:lvl8pPr>
            <a:lvl9pPr marL="13679612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9939" indent="0">
              <a:buNone/>
              <a:defRPr sz="4583"/>
            </a:lvl2pPr>
            <a:lvl3pPr marL="3419906" indent="0">
              <a:buNone/>
              <a:defRPr sz="3747"/>
            </a:lvl3pPr>
            <a:lvl4pPr marL="5129850" indent="0">
              <a:buNone/>
              <a:defRPr sz="3333"/>
            </a:lvl4pPr>
            <a:lvl5pPr marL="6839802" indent="0">
              <a:buNone/>
              <a:defRPr sz="3333"/>
            </a:lvl5pPr>
            <a:lvl6pPr marL="8549747" indent="0">
              <a:buNone/>
              <a:defRPr sz="3333"/>
            </a:lvl6pPr>
            <a:lvl7pPr marL="10259711" indent="0">
              <a:buNone/>
              <a:defRPr sz="3333"/>
            </a:lvl7pPr>
            <a:lvl8pPr marL="11969655" indent="0">
              <a:buNone/>
              <a:defRPr sz="3333"/>
            </a:lvl8pPr>
            <a:lvl9pPr marL="1367961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 algn="ctr"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428" tIns="205198" rIns="410428" bIns="2051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504866" indent="-1216830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483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8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9474" indent="0">
              <a:buNone/>
              <a:defRPr sz="6914"/>
            </a:lvl2pPr>
            <a:lvl3pPr marL="3418966" indent="0">
              <a:buNone/>
              <a:defRPr sz="6082"/>
            </a:lvl3pPr>
            <a:lvl4pPr marL="5128438" indent="0">
              <a:buNone/>
              <a:defRPr sz="5248"/>
            </a:lvl4pPr>
            <a:lvl5pPr marL="6837920" indent="0">
              <a:buNone/>
              <a:defRPr sz="5248"/>
            </a:lvl5pPr>
            <a:lvl6pPr marL="8547394" indent="0">
              <a:buNone/>
              <a:defRPr sz="5248"/>
            </a:lvl6pPr>
            <a:lvl7pPr marL="10256890" indent="0">
              <a:buNone/>
              <a:defRPr sz="5248"/>
            </a:lvl7pPr>
            <a:lvl8pPr marL="11966365" indent="0">
              <a:buNone/>
              <a:defRPr sz="5248"/>
            </a:lvl8pPr>
            <a:lvl9pPr marL="13675848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474" indent="0">
              <a:buNone/>
              <a:defRPr sz="7498" b="1"/>
            </a:lvl2pPr>
            <a:lvl3pPr marL="3418966" indent="0">
              <a:buNone/>
              <a:defRPr sz="6914" b="1"/>
            </a:lvl3pPr>
            <a:lvl4pPr marL="5128438" indent="0">
              <a:buNone/>
              <a:defRPr sz="6082" b="1"/>
            </a:lvl4pPr>
            <a:lvl5pPr marL="6837920" indent="0">
              <a:buNone/>
              <a:defRPr sz="6082" b="1"/>
            </a:lvl5pPr>
            <a:lvl6pPr marL="8547394" indent="0">
              <a:buNone/>
              <a:defRPr sz="6082" b="1"/>
            </a:lvl6pPr>
            <a:lvl7pPr marL="10256890" indent="0">
              <a:buNone/>
              <a:defRPr sz="6082" b="1"/>
            </a:lvl7pPr>
            <a:lvl8pPr marL="11966365" indent="0">
              <a:buNone/>
              <a:defRPr sz="6082" b="1"/>
            </a:lvl8pPr>
            <a:lvl9pPr marL="1367584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474" indent="0">
              <a:buNone/>
              <a:defRPr sz="7498" b="1"/>
            </a:lvl2pPr>
            <a:lvl3pPr marL="3418966" indent="0">
              <a:buNone/>
              <a:defRPr sz="6914" b="1"/>
            </a:lvl3pPr>
            <a:lvl4pPr marL="5128438" indent="0">
              <a:buNone/>
              <a:defRPr sz="6082" b="1"/>
            </a:lvl4pPr>
            <a:lvl5pPr marL="6837920" indent="0">
              <a:buNone/>
              <a:defRPr sz="6082" b="1"/>
            </a:lvl5pPr>
            <a:lvl6pPr marL="8547394" indent="0">
              <a:buNone/>
              <a:defRPr sz="6082" b="1"/>
            </a:lvl6pPr>
            <a:lvl7pPr marL="10256890" indent="0">
              <a:buNone/>
              <a:defRPr sz="6082" b="1"/>
            </a:lvl7pPr>
            <a:lvl8pPr marL="11966365" indent="0">
              <a:buNone/>
              <a:defRPr sz="6082" b="1"/>
            </a:lvl8pPr>
            <a:lvl9pPr marL="1367584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1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77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1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9474" indent="0">
              <a:buNone/>
              <a:defRPr sz="4583"/>
            </a:lvl2pPr>
            <a:lvl3pPr marL="3418966" indent="0">
              <a:buNone/>
              <a:defRPr sz="3747"/>
            </a:lvl3pPr>
            <a:lvl4pPr marL="5128438" indent="0">
              <a:buNone/>
              <a:defRPr sz="3333"/>
            </a:lvl4pPr>
            <a:lvl5pPr marL="6837920" indent="0">
              <a:buNone/>
              <a:defRPr sz="3333"/>
            </a:lvl5pPr>
            <a:lvl6pPr marL="8547394" indent="0">
              <a:buNone/>
              <a:defRPr sz="3333"/>
            </a:lvl6pPr>
            <a:lvl7pPr marL="10256890" indent="0">
              <a:buNone/>
              <a:defRPr sz="3333"/>
            </a:lvl7pPr>
            <a:lvl8pPr marL="11966365" indent="0">
              <a:buNone/>
              <a:defRPr sz="3333"/>
            </a:lvl8pPr>
            <a:lvl9pPr marL="1367584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9474" indent="0">
              <a:buNone/>
              <a:defRPr sz="10414"/>
            </a:lvl2pPr>
            <a:lvl3pPr marL="3418966" indent="0">
              <a:buNone/>
              <a:defRPr sz="8997"/>
            </a:lvl3pPr>
            <a:lvl4pPr marL="5128438" indent="0">
              <a:buNone/>
              <a:defRPr sz="7498"/>
            </a:lvl4pPr>
            <a:lvl5pPr marL="6837920" indent="0">
              <a:buNone/>
              <a:defRPr sz="7498"/>
            </a:lvl5pPr>
            <a:lvl6pPr marL="8547394" indent="0">
              <a:buNone/>
              <a:defRPr sz="7498"/>
            </a:lvl6pPr>
            <a:lvl7pPr marL="10256890" indent="0">
              <a:buNone/>
              <a:defRPr sz="7498"/>
            </a:lvl7pPr>
            <a:lvl8pPr marL="11966365" indent="0">
              <a:buNone/>
              <a:defRPr sz="7498"/>
            </a:lvl8pPr>
            <a:lvl9pPr marL="13675848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9474" indent="0">
              <a:buNone/>
              <a:defRPr sz="4583"/>
            </a:lvl2pPr>
            <a:lvl3pPr marL="3418966" indent="0">
              <a:buNone/>
              <a:defRPr sz="3747"/>
            </a:lvl3pPr>
            <a:lvl4pPr marL="5128438" indent="0">
              <a:buNone/>
              <a:defRPr sz="3333"/>
            </a:lvl4pPr>
            <a:lvl5pPr marL="6837920" indent="0">
              <a:buNone/>
              <a:defRPr sz="3333"/>
            </a:lvl5pPr>
            <a:lvl6pPr marL="8547394" indent="0">
              <a:buNone/>
              <a:defRPr sz="3333"/>
            </a:lvl6pPr>
            <a:lvl7pPr marL="10256890" indent="0">
              <a:buNone/>
              <a:defRPr sz="3333"/>
            </a:lvl7pPr>
            <a:lvl8pPr marL="11966365" indent="0">
              <a:buNone/>
              <a:defRPr sz="3333"/>
            </a:lvl8pPr>
            <a:lvl9pPr marL="1367584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6"/>
            <a:ext cx="28803602" cy="42794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7" y="2927831"/>
            <a:ext cx="24483061" cy="816343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5" y="12115151"/>
            <a:ext cx="15778675" cy="10936305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 algn="l">
              <a:buNone/>
              <a:defRPr sz="10414">
                <a:solidFill>
                  <a:schemeClr val="accent1"/>
                </a:solidFill>
                <a:latin typeface="Arial"/>
              </a:defRPr>
            </a:lvl1pPr>
            <a:lvl2pPr marL="1709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7238292"/>
            <a:ext cx="28803602" cy="5555951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002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57" y="37941017"/>
            <a:ext cx="10316814" cy="4087454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5" y="39057993"/>
            <a:ext cx="12271889" cy="22115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987"/>
            <a:ext cx="25923241" cy="333422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6736236"/>
            <a:ext cx="25923241" cy="31491409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4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8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60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10414">
                <a:solidFill>
                  <a:schemeClr val="accent2"/>
                </a:solidFill>
                <a:latin typeface="Arial"/>
              </a:defRPr>
            </a:lvl1pPr>
            <a:lvl2pPr marL="1709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6" y="6736236"/>
            <a:ext cx="12721589" cy="31491409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4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8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990"/>
            <a:ext cx="25923241" cy="33241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42" y="6736236"/>
            <a:ext cx="12721589" cy="31491409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4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8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60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7302486"/>
            <a:ext cx="12726591" cy="6269132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002" indent="0">
              <a:buNone/>
              <a:defRPr sz="7498" b="1"/>
            </a:lvl2pPr>
            <a:lvl3pPr marL="3418025" indent="0">
              <a:buNone/>
              <a:defRPr sz="6914" b="1"/>
            </a:lvl3pPr>
            <a:lvl4pPr marL="5127030" indent="0">
              <a:buNone/>
              <a:defRPr sz="6082" b="1"/>
            </a:lvl4pPr>
            <a:lvl5pPr marL="6836040" indent="0">
              <a:buNone/>
              <a:defRPr sz="6082" b="1"/>
            </a:lvl5pPr>
            <a:lvl6pPr marL="8545046" indent="0">
              <a:buNone/>
              <a:defRPr sz="6082" b="1"/>
            </a:lvl6pPr>
            <a:lvl7pPr marL="10254067" indent="0">
              <a:buNone/>
              <a:defRPr sz="6082" b="1"/>
            </a:lvl7pPr>
            <a:lvl8pPr marL="11963075" indent="0">
              <a:buNone/>
              <a:defRPr sz="6082" b="1"/>
            </a:lvl8pPr>
            <a:lvl9pPr marL="1367208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2" y="7302486"/>
            <a:ext cx="12731591" cy="6269132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002" indent="0">
              <a:buNone/>
              <a:defRPr sz="7498" b="1"/>
            </a:lvl2pPr>
            <a:lvl3pPr marL="3418025" indent="0">
              <a:buNone/>
              <a:defRPr sz="6914" b="1"/>
            </a:lvl3pPr>
            <a:lvl4pPr marL="5127030" indent="0">
              <a:buNone/>
              <a:defRPr sz="6082" b="1"/>
            </a:lvl4pPr>
            <a:lvl5pPr marL="6836040" indent="0">
              <a:buNone/>
              <a:defRPr sz="6082" b="1"/>
            </a:lvl5pPr>
            <a:lvl6pPr marL="8545046" indent="0">
              <a:buNone/>
              <a:defRPr sz="6082" b="1"/>
            </a:lvl6pPr>
            <a:lvl7pPr marL="10254067" indent="0">
              <a:buNone/>
              <a:defRPr sz="6082" b="1"/>
            </a:lvl7pPr>
            <a:lvl8pPr marL="11963075" indent="0">
              <a:buNone/>
              <a:defRPr sz="6082" b="1"/>
            </a:lvl8pPr>
            <a:lvl9pPr marL="1367208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86" y="13571343"/>
            <a:ext cx="12726591" cy="24359036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4" y="13571343"/>
            <a:ext cx="12726591" cy="24359036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60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735886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002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735886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002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  <a:prstGeom prst="rect">
            <a:avLst/>
          </a:prstGeom>
        </p:spPr>
        <p:txBody>
          <a:bodyPr anchor="b"/>
          <a:lstStyle>
            <a:lvl1pPr algn="l">
              <a:defRPr sz="7498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8">
                <a:latin typeface="Arial"/>
              </a:defRPr>
            </a:lvl1pPr>
            <a:lvl2pPr marL="1709002" indent="0">
              <a:buNone/>
              <a:defRPr sz="10414"/>
            </a:lvl2pPr>
            <a:lvl3pPr marL="3418025" indent="0">
              <a:buNone/>
              <a:defRPr sz="8997"/>
            </a:lvl3pPr>
            <a:lvl4pPr marL="5127030" indent="0">
              <a:buNone/>
              <a:defRPr sz="7498"/>
            </a:lvl4pPr>
            <a:lvl5pPr marL="6836040" indent="0">
              <a:buNone/>
              <a:defRPr sz="7498"/>
            </a:lvl5pPr>
            <a:lvl6pPr marL="8545046" indent="0">
              <a:buNone/>
              <a:defRPr sz="7498"/>
            </a:lvl6pPr>
            <a:lvl7pPr marL="10254067" indent="0">
              <a:buNone/>
              <a:defRPr sz="7498"/>
            </a:lvl7pPr>
            <a:lvl8pPr marL="11963075" indent="0">
              <a:buNone/>
              <a:defRPr sz="7498"/>
            </a:lvl8pPr>
            <a:lvl9pPr marL="13672086" indent="0">
              <a:buNone/>
              <a:defRPr sz="7498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8">
                <a:latin typeface="Arial"/>
              </a:defRPr>
            </a:lvl1pPr>
            <a:lvl2pPr marL="1709002" indent="0">
              <a:buNone/>
              <a:defRPr sz="4583"/>
            </a:lvl2pPr>
            <a:lvl3pPr marL="3418025" indent="0">
              <a:buNone/>
              <a:defRPr sz="3747"/>
            </a:lvl3pPr>
            <a:lvl4pPr marL="5127030" indent="0">
              <a:buNone/>
              <a:defRPr sz="3333"/>
            </a:lvl4pPr>
            <a:lvl5pPr marL="6836040" indent="0">
              <a:buNone/>
              <a:defRPr sz="3333"/>
            </a:lvl5pPr>
            <a:lvl6pPr marL="8545046" indent="0">
              <a:buNone/>
              <a:defRPr sz="3333"/>
            </a:lvl6pPr>
            <a:lvl7pPr marL="10254067" indent="0">
              <a:buNone/>
              <a:defRPr sz="3333"/>
            </a:lvl7pPr>
            <a:lvl8pPr marL="11963075" indent="0">
              <a:buNone/>
              <a:defRPr sz="3333"/>
            </a:lvl8pPr>
            <a:lvl9pPr marL="1367208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3990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8" y="7245880"/>
            <a:ext cx="25923241" cy="28242220"/>
          </a:xfrm>
          <a:prstGeom prst="rect">
            <a:avLst/>
          </a:prstGeom>
        </p:spPr>
        <p:txBody>
          <a:bodyPr vert="horz" lIns="410315" tIns="205143" rIns="410315" bIns="205143" rtlCol="0">
            <a:normAutofit/>
          </a:bodyPr>
          <a:lstStyle>
            <a:lvl1pPr marL="1281766" marR="0" indent="-1281766" algn="l" defTabSz="17090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281766" marR="0" lvl="0" indent="-1281766" algn="l" defTabSz="17090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0414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777145" marR="0" lvl="1" indent="-1068139" algn="l" defTabSz="17090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997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4272525" marR="0" lvl="2" indent="-854497" algn="l" defTabSz="17090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74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8997">
                <a:solidFill>
                  <a:schemeClr val="accent2"/>
                </a:solidFill>
                <a:latin typeface="Arial"/>
                <a:cs typeface="Arial"/>
              </a:defRPr>
            </a:lvl1pPr>
            <a:lvl2pPr marL="1709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3990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7098413"/>
            <a:ext cx="17282160" cy="256765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8">
                <a:latin typeface="Arial"/>
                <a:cs typeface="Arial"/>
              </a:defRPr>
            </a:lvl1pPr>
            <a:lvl2pPr marL="1709002" indent="0">
              <a:buNone/>
              <a:defRPr sz="10414"/>
            </a:lvl2pPr>
            <a:lvl3pPr marL="3418025" indent="0">
              <a:buNone/>
              <a:defRPr sz="8997"/>
            </a:lvl3pPr>
            <a:lvl4pPr marL="5127030" indent="0">
              <a:buNone/>
              <a:defRPr sz="7498"/>
            </a:lvl4pPr>
            <a:lvl5pPr marL="6836040" indent="0">
              <a:buNone/>
              <a:defRPr sz="7498"/>
            </a:lvl5pPr>
            <a:lvl6pPr marL="8545046" indent="0">
              <a:buNone/>
              <a:defRPr sz="7498"/>
            </a:lvl6pPr>
            <a:lvl7pPr marL="10254067" indent="0">
              <a:buNone/>
              <a:defRPr sz="7498"/>
            </a:lvl7pPr>
            <a:lvl8pPr marL="11963075" indent="0">
              <a:buNone/>
              <a:defRPr sz="7498"/>
            </a:lvl8pPr>
            <a:lvl9pPr marL="13672086" indent="0">
              <a:buNone/>
              <a:defRPr sz="7498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2774961"/>
            <a:ext cx="17282160" cy="5022374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8">
                <a:latin typeface="Arial"/>
                <a:cs typeface="Arial"/>
              </a:defRPr>
            </a:lvl1pPr>
            <a:lvl2pPr marL="1709002" indent="0">
              <a:buNone/>
              <a:defRPr sz="4583"/>
            </a:lvl2pPr>
            <a:lvl3pPr marL="3418025" indent="0">
              <a:buNone/>
              <a:defRPr sz="3747"/>
            </a:lvl3pPr>
            <a:lvl4pPr marL="5127030" indent="0">
              <a:buNone/>
              <a:defRPr sz="3333"/>
            </a:lvl4pPr>
            <a:lvl5pPr marL="6836040" indent="0">
              <a:buNone/>
              <a:defRPr sz="3333"/>
            </a:lvl5pPr>
            <a:lvl6pPr marL="8545046" indent="0">
              <a:buNone/>
              <a:defRPr sz="3333"/>
            </a:lvl6pPr>
            <a:lvl7pPr marL="10254067" indent="0">
              <a:buNone/>
              <a:defRPr sz="3333"/>
            </a:lvl7pPr>
            <a:lvl8pPr marL="11963075" indent="0">
              <a:buNone/>
              <a:defRPr sz="3333"/>
            </a:lvl8pPr>
            <a:lvl9pPr marL="1367208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3990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0831"/>
            </a:lvl1pPr>
            <a:lvl2pPr marL="1556438" indent="0">
              <a:buNone/>
              <a:defRPr sz="9412"/>
            </a:lvl2pPr>
            <a:lvl3pPr marL="3112869" indent="0">
              <a:buNone/>
              <a:defRPr sz="8331"/>
            </a:lvl3pPr>
            <a:lvl4pPr marL="4669307" indent="0">
              <a:buNone/>
              <a:defRPr sz="6914"/>
            </a:lvl4pPr>
            <a:lvl5pPr marL="6225736" indent="0">
              <a:buNone/>
              <a:defRPr sz="6914"/>
            </a:lvl5pPr>
            <a:lvl6pPr marL="7782175" indent="0">
              <a:buNone/>
              <a:defRPr sz="6914"/>
            </a:lvl6pPr>
            <a:lvl7pPr marL="9338609" indent="0">
              <a:buNone/>
              <a:defRPr sz="6914"/>
            </a:lvl7pPr>
            <a:lvl8pPr marL="10895044" indent="0">
              <a:buNone/>
              <a:defRPr sz="6914"/>
            </a:lvl8pPr>
            <a:lvl9pPr marL="1245147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6438" indent="0">
              <a:buNone/>
              <a:defRPr sz="4164"/>
            </a:lvl2pPr>
            <a:lvl3pPr marL="3112869" indent="0">
              <a:buNone/>
              <a:defRPr sz="3333"/>
            </a:lvl3pPr>
            <a:lvl4pPr marL="4669307" indent="0">
              <a:buNone/>
              <a:defRPr sz="3165"/>
            </a:lvl4pPr>
            <a:lvl5pPr marL="6225736" indent="0">
              <a:buNone/>
              <a:defRPr sz="3165"/>
            </a:lvl5pPr>
            <a:lvl6pPr marL="7782175" indent="0">
              <a:buNone/>
              <a:defRPr sz="3165"/>
            </a:lvl6pPr>
            <a:lvl7pPr marL="9338609" indent="0">
              <a:buNone/>
              <a:defRPr sz="3165"/>
            </a:lvl7pPr>
            <a:lvl8pPr marL="10895044" indent="0">
              <a:buNone/>
              <a:defRPr sz="3165"/>
            </a:lvl8pPr>
            <a:lvl9pPr marL="12451479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6"/>
            <a:ext cx="28803602" cy="42794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7" y="2927831"/>
            <a:ext cx="24483061" cy="816343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8" y="12115151"/>
            <a:ext cx="15778675" cy="10936305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 algn="l">
              <a:buNone/>
              <a:defRPr sz="9412">
                <a:solidFill>
                  <a:schemeClr val="accent1"/>
                </a:solidFill>
                <a:latin typeface="Arial"/>
              </a:defRPr>
            </a:lvl1pPr>
            <a:lvl2pPr marL="155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6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69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2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7238292"/>
            <a:ext cx="28803602" cy="5555951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811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37941017"/>
            <a:ext cx="10316814" cy="4087454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7" y="39058002"/>
            <a:ext cx="12271889" cy="22115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6679511"/>
            <a:ext cx="17282160" cy="256765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8"/>
            </a:lvl1pPr>
            <a:lvl2pPr marL="1709002" indent="0">
              <a:buNone/>
              <a:defRPr sz="10414"/>
            </a:lvl2pPr>
            <a:lvl3pPr marL="3418025" indent="0">
              <a:buNone/>
              <a:defRPr sz="8997"/>
            </a:lvl3pPr>
            <a:lvl4pPr marL="5127030" indent="0">
              <a:buNone/>
              <a:defRPr sz="7498"/>
            </a:lvl4pPr>
            <a:lvl5pPr marL="6836040" indent="0">
              <a:buNone/>
              <a:defRPr sz="7498"/>
            </a:lvl5pPr>
            <a:lvl6pPr marL="8545046" indent="0">
              <a:buNone/>
              <a:defRPr sz="7498"/>
            </a:lvl6pPr>
            <a:lvl7pPr marL="10254067" indent="0">
              <a:buNone/>
              <a:defRPr sz="7498"/>
            </a:lvl7pPr>
            <a:lvl8pPr marL="11963075" indent="0">
              <a:buNone/>
              <a:defRPr sz="7498"/>
            </a:lvl8pPr>
            <a:lvl9pPr marL="13672086" indent="0">
              <a:buNone/>
              <a:defRPr sz="7498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32356057"/>
            <a:ext cx="17282160" cy="5022374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8"/>
            </a:lvl1pPr>
            <a:lvl2pPr marL="1709002" indent="0">
              <a:buNone/>
              <a:defRPr sz="4583"/>
            </a:lvl2pPr>
            <a:lvl3pPr marL="3418025" indent="0">
              <a:buNone/>
              <a:defRPr sz="3747"/>
            </a:lvl3pPr>
            <a:lvl4pPr marL="5127030" indent="0">
              <a:buNone/>
              <a:defRPr sz="3333"/>
            </a:lvl4pPr>
            <a:lvl5pPr marL="6836040" indent="0">
              <a:buNone/>
              <a:defRPr sz="3333"/>
            </a:lvl5pPr>
            <a:lvl6pPr marL="8545046" indent="0">
              <a:buNone/>
              <a:defRPr sz="3333"/>
            </a:lvl6pPr>
            <a:lvl7pPr marL="10254067" indent="0">
              <a:buNone/>
              <a:defRPr sz="3333"/>
            </a:lvl7pPr>
            <a:lvl8pPr marL="11963075" indent="0">
              <a:buNone/>
              <a:defRPr sz="3333"/>
            </a:lvl8pPr>
            <a:lvl9pPr marL="1367208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4" y="6679515"/>
            <a:ext cx="9006126" cy="30698917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8"/>
            </a:lvl1pPr>
            <a:lvl2pPr marL="1709002" indent="0">
              <a:buNone/>
              <a:defRPr sz="4583"/>
            </a:lvl2pPr>
            <a:lvl3pPr marL="3418025" indent="0">
              <a:buNone/>
              <a:defRPr sz="3747"/>
            </a:lvl3pPr>
            <a:lvl4pPr marL="5127030" indent="0">
              <a:buNone/>
              <a:defRPr sz="3333"/>
            </a:lvl4pPr>
            <a:lvl5pPr marL="6836040" indent="0">
              <a:buNone/>
              <a:defRPr sz="3333"/>
            </a:lvl5pPr>
            <a:lvl6pPr marL="8545046" indent="0">
              <a:buNone/>
              <a:defRPr sz="3333"/>
            </a:lvl6pPr>
            <a:lvl7pPr marL="10254067" indent="0">
              <a:buNone/>
              <a:defRPr sz="3333"/>
            </a:lvl7pPr>
            <a:lvl8pPr marL="11963075" indent="0">
              <a:buNone/>
              <a:defRPr sz="3333"/>
            </a:lvl8pPr>
            <a:lvl9pPr marL="1367208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65" y="905927"/>
            <a:ext cx="18773778" cy="4811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002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791" tIns="170886" rIns="341791" bIns="1708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20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09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8534" indent="0">
              <a:buNone/>
              <a:defRPr sz="6914"/>
            </a:lvl2pPr>
            <a:lvl3pPr marL="3417084" indent="0">
              <a:buNone/>
              <a:defRPr sz="6082"/>
            </a:lvl3pPr>
            <a:lvl4pPr marL="5125620" indent="0">
              <a:buNone/>
              <a:defRPr sz="5248"/>
            </a:lvl4pPr>
            <a:lvl5pPr marL="6834157" indent="0">
              <a:buNone/>
              <a:defRPr sz="5248"/>
            </a:lvl5pPr>
            <a:lvl6pPr marL="8542697" indent="0">
              <a:buNone/>
              <a:defRPr sz="5248"/>
            </a:lvl6pPr>
            <a:lvl7pPr marL="10251250" indent="0">
              <a:buNone/>
              <a:defRPr sz="5248"/>
            </a:lvl7pPr>
            <a:lvl8pPr marL="11959782" indent="0">
              <a:buNone/>
              <a:defRPr sz="5248"/>
            </a:lvl8pPr>
            <a:lvl9pPr marL="13668325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534" indent="0">
              <a:buNone/>
              <a:defRPr sz="7498" b="1"/>
            </a:lvl2pPr>
            <a:lvl3pPr marL="3417084" indent="0">
              <a:buNone/>
              <a:defRPr sz="6914" b="1"/>
            </a:lvl3pPr>
            <a:lvl4pPr marL="5125620" indent="0">
              <a:buNone/>
              <a:defRPr sz="6082" b="1"/>
            </a:lvl4pPr>
            <a:lvl5pPr marL="6834157" indent="0">
              <a:buNone/>
              <a:defRPr sz="6082" b="1"/>
            </a:lvl5pPr>
            <a:lvl6pPr marL="8542697" indent="0">
              <a:buNone/>
              <a:defRPr sz="6082" b="1"/>
            </a:lvl6pPr>
            <a:lvl7pPr marL="10251250" indent="0">
              <a:buNone/>
              <a:defRPr sz="6082" b="1"/>
            </a:lvl7pPr>
            <a:lvl8pPr marL="11959782" indent="0">
              <a:buNone/>
              <a:defRPr sz="6082" b="1"/>
            </a:lvl8pPr>
            <a:lvl9pPr marL="136683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9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534" indent="0">
              <a:buNone/>
              <a:defRPr sz="7498" b="1"/>
            </a:lvl2pPr>
            <a:lvl3pPr marL="3417084" indent="0">
              <a:buNone/>
              <a:defRPr sz="6914" b="1"/>
            </a:lvl3pPr>
            <a:lvl4pPr marL="5125620" indent="0">
              <a:buNone/>
              <a:defRPr sz="6082" b="1"/>
            </a:lvl4pPr>
            <a:lvl5pPr marL="6834157" indent="0">
              <a:buNone/>
              <a:defRPr sz="6082" b="1"/>
            </a:lvl5pPr>
            <a:lvl6pPr marL="8542697" indent="0">
              <a:buNone/>
              <a:defRPr sz="6082" b="1"/>
            </a:lvl6pPr>
            <a:lvl7pPr marL="10251250" indent="0">
              <a:buNone/>
              <a:defRPr sz="6082" b="1"/>
            </a:lvl7pPr>
            <a:lvl8pPr marL="11959782" indent="0">
              <a:buNone/>
              <a:defRPr sz="6082" b="1"/>
            </a:lvl8pPr>
            <a:lvl9pPr marL="136683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6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095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6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8534" indent="0">
              <a:buNone/>
              <a:defRPr sz="4583"/>
            </a:lvl2pPr>
            <a:lvl3pPr marL="3417084" indent="0">
              <a:buNone/>
              <a:defRPr sz="3747"/>
            </a:lvl3pPr>
            <a:lvl4pPr marL="5125620" indent="0">
              <a:buNone/>
              <a:defRPr sz="3333"/>
            </a:lvl4pPr>
            <a:lvl5pPr marL="6834157" indent="0">
              <a:buNone/>
              <a:defRPr sz="3333"/>
            </a:lvl5pPr>
            <a:lvl6pPr marL="8542697" indent="0">
              <a:buNone/>
              <a:defRPr sz="3333"/>
            </a:lvl6pPr>
            <a:lvl7pPr marL="10251250" indent="0">
              <a:buNone/>
              <a:defRPr sz="3333"/>
            </a:lvl7pPr>
            <a:lvl8pPr marL="11959782" indent="0">
              <a:buNone/>
              <a:defRPr sz="3333"/>
            </a:lvl8pPr>
            <a:lvl9pPr marL="136683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4055"/>
            <a:ext cx="25923241" cy="333422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6736180"/>
            <a:ext cx="25923241" cy="31491409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2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1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8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8534" indent="0">
              <a:buNone/>
              <a:defRPr sz="10414"/>
            </a:lvl2pPr>
            <a:lvl3pPr marL="3417084" indent="0">
              <a:buNone/>
              <a:defRPr sz="8997"/>
            </a:lvl3pPr>
            <a:lvl4pPr marL="5125620" indent="0">
              <a:buNone/>
              <a:defRPr sz="7498"/>
            </a:lvl4pPr>
            <a:lvl5pPr marL="6834157" indent="0">
              <a:buNone/>
              <a:defRPr sz="7498"/>
            </a:lvl5pPr>
            <a:lvl6pPr marL="8542697" indent="0">
              <a:buNone/>
              <a:defRPr sz="7498"/>
            </a:lvl6pPr>
            <a:lvl7pPr marL="10251250" indent="0">
              <a:buNone/>
              <a:defRPr sz="7498"/>
            </a:lvl7pPr>
            <a:lvl8pPr marL="11959782" indent="0">
              <a:buNone/>
              <a:defRPr sz="7498"/>
            </a:lvl8pPr>
            <a:lvl9pPr marL="13668325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8534" indent="0">
              <a:buNone/>
              <a:defRPr sz="4583"/>
            </a:lvl2pPr>
            <a:lvl3pPr marL="3417084" indent="0">
              <a:buNone/>
              <a:defRPr sz="3747"/>
            </a:lvl3pPr>
            <a:lvl4pPr marL="5125620" indent="0">
              <a:buNone/>
              <a:defRPr sz="3333"/>
            </a:lvl4pPr>
            <a:lvl5pPr marL="6834157" indent="0">
              <a:buNone/>
              <a:defRPr sz="3333"/>
            </a:lvl5pPr>
            <a:lvl6pPr marL="8542697" indent="0">
              <a:buNone/>
              <a:defRPr sz="3333"/>
            </a:lvl6pPr>
            <a:lvl7pPr marL="10251250" indent="0">
              <a:buNone/>
              <a:defRPr sz="3333"/>
            </a:lvl7pPr>
            <a:lvl8pPr marL="11959782" indent="0">
              <a:buNone/>
              <a:defRPr sz="3333"/>
            </a:lvl8pPr>
            <a:lvl9pPr marL="136683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96" tIns="170840" rIns="341696" bIns="1708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20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05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8068" indent="0">
              <a:buNone/>
              <a:defRPr sz="6914"/>
            </a:lvl2pPr>
            <a:lvl3pPr marL="3416145" indent="0">
              <a:buNone/>
              <a:defRPr sz="6082"/>
            </a:lvl3pPr>
            <a:lvl4pPr marL="5124208" indent="0">
              <a:buNone/>
              <a:defRPr sz="5248"/>
            </a:lvl4pPr>
            <a:lvl5pPr marL="6832279" indent="0">
              <a:buNone/>
              <a:defRPr sz="5248"/>
            </a:lvl5pPr>
            <a:lvl6pPr marL="8540345" indent="0">
              <a:buNone/>
              <a:defRPr sz="5248"/>
            </a:lvl6pPr>
            <a:lvl7pPr marL="10248428" indent="0">
              <a:buNone/>
              <a:defRPr sz="5248"/>
            </a:lvl7pPr>
            <a:lvl8pPr marL="11956491" indent="0">
              <a:buNone/>
              <a:defRPr sz="5248"/>
            </a:lvl8pPr>
            <a:lvl9pPr marL="13664567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068" indent="0">
              <a:buNone/>
              <a:defRPr sz="7498" b="1"/>
            </a:lvl2pPr>
            <a:lvl3pPr marL="3416145" indent="0">
              <a:buNone/>
              <a:defRPr sz="6914" b="1"/>
            </a:lvl3pPr>
            <a:lvl4pPr marL="5124208" indent="0">
              <a:buNone/>
              <a:defRPr sz="6082" b="1"/>
            </a:lvl4pPr>
            <a:lvl5pPr marL="6832279" indent="0">
              <a:buNone/>
              <a:defRPr sz="6082" b="1"/>
            </a:lvl5pPr>
            <a:lvl6pPr marL="8540345" indent="0">
              <a:buNone/>
              <a:defRPr sz="6082" b="1"/>
            </a:lvl6pPr>
            <a:lvl7pPr marL="10248428" indent="0">
              <a:buNone/>
              <a:defRPr sz="6082" b="1"/>
            </a:lvl7pPr>
            <a:lvl8pPr marL="11956491" indent="0">
              <a:buNone/>
              <a:defRPr sz="6082" b="1"/>
            </a:lvl8pPr>
            <a:lvl9pPr marL="1366456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7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068" indent="0">
              <a:buNone/>
              <a:defRPr sz="7498" b="1"/>
            </a:lvl2pPr>
            <a:lvl3pPr marL="3416145" indent="0">
              <a:buNone/>
              <a:defRPr sz="6914" b="1"/>
            </a:lvl3pPr>
            <a:lvl4pPr marL="5124208" indent="0">
              <a:buNone/>
              <a:defRPr sz="6082" b="1"/>
            </a:lvl4pPr>
            <a:lvl5pPr marL="6832279" indent="0">
              <a:buNone/>
              <a:defRPr sz="6082" b="1"/>
            </a:lvl5pPr>
            <a:lvl6pPr marL="8540345" indent="0">
              <a:buNone/>
              <a:defRPr sz="6082" b="1"/>
            </a:lvl6pPr>
            <a:lvl7pPr marL="10248428" indent="0">
              <a:buNone/>
              <a:defRPr sz="6082" b="1"/>
            </a:lvl7pPr>
            <a:lvl8pPr marL="11956491" indent="0">
              <a:buNone/>
              <a:defRPr sz="6082" b="1"/>
            </a:lvl8pPr>
            <a:lvl9pPr marL="1366456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60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9412">
                <a:solidFill>
                  <a:schemeClr val="accent2"/>
                </a:solidFill>
                <a:latin typeface="Arial"/>
              </a:defRPr>
            </a:lvl1pPr>
            <a:lvl2pPr marL="155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6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69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2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11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8068" indent="0">
              <a:buNone/>
              <a:defRPr sz="4583"/>
            </a:lvl2pPr>
            <a:lvl3pPr marL="3416145" indent="0">
              <a:buNone/>
              <a:defRPr sz="3747"/>
            </a:lvl3pPr>
            <a:lvl4pPr marL="5124208" indent="0">
              <a:buNone/>
              <a:defRPr sz="3333"/>
            </a:lvl4pPr>
            <a:lvl5pPr marL="6832279" indent="0">
              <a:buNone/>
              <a:defRPr sz="3333"/>
            </a:lvl5pPr>
            <a:lvl6pPr marL="8540345" indent="0">
              <a:buNone/>
              <a:defRPr sz="3333"/>
            </a:lvl6pPr>
            <a:lvl7pPr marL="10248428" indent="0">
              <a:buNone/>
              <a:defRPr sz="3333"/>
            </a:lvl7pPr>
            <a:lvl8pPr marL="11956491" indent="0">
              <a:buNone/>
              <a:defRPr sz="3333"/>
            </a:lvl8pPr>
            <a:lvl9pPr marL="1366456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8068" indent="0">
              <a:buNone/>
              <a:defRPr sz="10414"/>
            </a:lvl2pPr>
            <a:lvl3pPr marL="3416145" indent="0">
              <a:buNone/>
              <a:defRPr sz="8997"/>
            </a:lvl3pPr>
            <a:lvl4pPr marL="5124208" indent="0">
              <a:buNone/>
              <a:defRPr sz="7498"/>
            </a:lvl4pPr>
            <a:lvl5pPr marL="6832279" indent="0">
              <a:buNone/>
              <a:defRPr sz="7498"/>
            </a:lvl5pPr>
            <a:lvl6pPr marL="8540345" indent="0">
              <a:buNone/>
              <a:defRPr sz="7498"/>
            </a:lvl6pPr>
            <a:lvl7pPr marL="10248428" indent="0">
              <a:buNone/>
              <a:defRPr sz="7498"/>
            </a:lvl7pPr>
            <a:lvl8pPr marL="11956491" indent="0">
              <a:buNone/>
              <a:defRPr sz="7498"/>
            </a:lvl8pPr>
            <a:lvl9pPr marL="13664567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8068" indent="0">
              <a:buNone/>
              <a:defRPr sz="4583"/>
            </a:lvl2pPr>
            <a:lvl3pPr marL="3416145" indent="0">
              <a:buNone/>
              <a:defRPr sz="3747"/>
            </a:lvl3pPr>
            <a:lvl4pPr marL="5124208" indent="0">
              <a:buNone/>
              <a:defRPr sz="3333"/>
            </a:lvl4pPr>
            <a:lvl5pPr marL="6832279" indent="0">
              <a:buNone/>
              <a:defRPr sz="3333"/>
            </a:lvl5pPr>
            <a:lvl6pPr marL="8540345" indent="0">
              <a:buNone/>
              <a:defRPr sz="3333"/>
            </a:lvl6pPr>
            <a:lvl7pPr marL="10248428" indent="0">
              <a:buNone/>
              <a:defRPr sz="3333"/>
            </a:lvl7pPr>
            <a:lvl8pPr marL="11956491" indent="0">
              <a:buNone/>
              <a:defRPr sz="3333"/>
            </a:lvl8pPr>
            <a:lvl9pPr marL="1366456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03" tIns="170797" rIns="341603" bIns="1707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39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12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7598" indent="0">
              <a:buNone/>
              <a:defRPr sz="6914"/>
            </a:lvl2pPr>
            <a:lvl3pPr marL="3415203" indent="0">
              <a:buNone/>
              <a:defRPr sz="6082"/>
            </a:lvl3pPr>
            <a:lvl4pPr marL="5122799" indent="0">
              <a:buNone/>
              <a:defRPr sz="5248"/>
            </a:lvl4pPr>
            <a:lvl5pPr marL="6830400" indent="0">
              <a:buNone/>
              <a:defRPr sz="5248"/>
            </a:lvl5pPr>
            <a:lvl6pPr marL="8537994" indent="0">
              <a:buNone/>
              <a:defRPr sz="5248"/>
            </a:lvl6pPr>
            <a:lvl7pPr marL="10245610" indent="0">
              <a:buNone/>
              <a:defRPr sz="5248"/>
            </a:lvl7pPr>
            <a:lvl8pPr marL="11953203" indent="0">
              <a:buNone/>
              <a:defRPr sz="5248"/>
            </a:lvl8pPr>
            <a:lvl9pPr marL="13660805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598" indent="0">
              <a:buNone/>
              <a:defRPr sz="7498" b="1"/>
            </a:lvl2pPr>
            <a:lvl3pPr marL="3415203" indent="0">
              <a:buNone/>
              <a:defRPr sz="6914" b="1"/>
            </a:lvl3pPr>
            <a:lvl4pPr marL="5122799" indent="0">
              <a:buNone/>
              <a:defRPr sz="6082" b="1"/>
            </a:lvl4pPr>
            <a:lvl5pPr marL="6830400" indent="0">
              <a:buNone/>
              <a:defRPr sz="6082" b="1"/>
            </a:lvl5pPr>
            <a:lvl6pPr marL="8537994" indent="0">
              <a:buNone/>
              <a:defRPr sz="6082" b="1"/>
            </a:lvl6pPr>
            <a:lvl7pPr marL="10245610" indent="0">
              <a:buNone/>
              <a:defRPr sz="6082" b="1"/>
            </a:lvl7pPr>
            <a:lvl8pPr marL="11953203" indent="0">
              <a:buNone/>
              <a:defRPr sz="6082" b="1"/>
            </a:lvl8pPr>
            <a:lvl9pPr marL="1366080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1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598" indent="0">
              <a:buNone/>
              <a:defRPr sz="7498" b="1"/>
            </a:lvl2pPr>
            <a:lvl3pPr marL="3415203" indent="0">
              <a:buNone/>
              <a:defRPr sz="6914" b="1"/>
            </a:lvl3pPr>
            <a:lvl4pPr marL="5122799" indent="0">
              <a:buNone/>
              <a:defRPr sz="6082" b="1"/>
            </a:lvl4pPr>
            <a:lvl5pPr marL="6830400" indent="0">
              <a:buNone/>
              <a:defRPr sz="6082" b="1"/>
            </a:lvl5pPr>
            <a:lvl6pPr marL="8537994" indent="0">
              <a:buNone/>
              <a:defRPr sz="6082" b="1"/>
            </a:lvl6pPr>
            <a:lvl7pPr marL="10245610" indent="0">
              <a:buNone/>
              <a:defRPr sz="6082" b="1"/>
            </a:lvl7pPr>
            <a:lvl8pPr marL="11953203" indent="0">
              <a:buNone/>
              <a:defRPr sz="6082" b="1"/>
            </a:lvl8pPr>
            <a:lvl9pPr marL="1366080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6" y="6736180"/>
            <a:ext cx="12721589" cy="31491409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2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1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8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4058"/>
            <a:ext cx="25923241" cy="33241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42" y="6736180"/>
            <a:ext cx="12721589" cy="31491409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2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1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8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30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7598" indent="0">
              <a:buNone/>
              <a:defRPr sz="4583"/>
            </a:lvl2pPr>
            <a:lvl3pPr marL="3415203" indent="0">
              <a:buNone/>
              <a:defRPr sz="3747"/>
            </a:lvl3pPr>
            <a:lvl4pPr marL="5122799" indent="0">
              <a:buNone/>
              <a:defRPr sz="3333"/>
            </a:lvl4pPr>
            <a:lvl5pPr marL="6830400" indent="0">
              <a:buNone/>
              <a:defRPr sz="3333"/>
            </a:lvl5pPr>
            <a:lvl6pPr marL="8537994" indent="0">
              <a:buNone/>
              <a:defRPr sz="3333"/>
            </a:lvl6pPr>
            <a:lvl7pPr marL="10245610" indent="0">
              <a:buNone/>
              <a:defRPr sz="3333"/>
            </a:lvl7pPr>
            <a:lvl8pPr marL="11953203" indent="0">
              <a:buNone/>
              <a:defRPr sz="3333"/>
            </a:lvl8pPr>
            <a:lvl9pPr marL="1366080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7598" indent="0">
              <a:buNone/>
              <a:defRPr sz="10414"/>
            </a:lvl2pPr>
            <a:lvl3pPr marL="3415203" indent="0">
              <a:buNone/>
              <a:defRPr sz="8997"/>
            </a:lvl3pPr>
            <a:lvl4pPr marL="5122799" indent="0">
              <a:buNone/>
              <a:defRPr sz="7498"/>
            </a:lvl4pPr>
            <a:lvl5pPr marL="6830400" indent="0">
              <a:buNone/>
              <a:defRPr sz="7498"/>
            </a:lvl5pPr>
            <a:lvl6pPr marL="8537994" indent="0">
              <a:buNone/>
              <a:defRPr sz="7498"/>
            </a:lvl6pPr>
            <a:lvl7pPr marL="10245610" indent="0">
              <a:buNone/>
              <a:defRPr sz="7498"/>
            </a:lvl7pPr>
            <a:lvl8pPr marL="11953203" indent="0">
              <a:buNone/>
              <a:defRPr sz="7498"/>
            </a:lvl8pPr>
            <a:lvl9pPr marL="13660805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7598" indent="0">
              <a:buNone/>
              <a:defRPr sz="4583"/>
            </a:lvl2pPr>
            <a:lvl3pPr marL="3415203" indent="0">
              <a:buNone/>
              <a:defRPr sz="3747"/>
            </a:lvl3pPr>
            <a:lvl4pPr marL="5122799" indent="0">
              <a:buNone/>
              <a:defRPr sz="3333"/>
            </a:lvl4pPr>
            <a:lvl5pPr marL="6830400" indent="0">
              <a:buNone/>
              <a:defRPr sz="3333"/>
            </a:lvl5pPr>
            <a:lvl6pPr marL="8537994" indent="0">
              <a:buNone/>
              <a:defRPr sz="3333"/>
            </a:lvl6pPr>
            <a:lvl7pPr marL="10245610" indent="0">
              <a:buNone/>
              <a:defRPr sz="3333"/>
            </a:lvl7pPr>
            <a:lvl8pPr marL="11953203" indent="0">
              <a:buNone/>
              <a:defRPr sz="3333"/>
            </a:lvl8pPr>
            <a:lvl9pPr marL="1366080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509" tIns="170751" rIns="341509" bIns="17075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59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1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7130" indent="0">
              <a:buNone/>
              <a:defRPr sz="6914"/>
            </a:lvl2pPr>
            <a:lvl3pPr marL="3414263" indent="0">
              <a:buNone/>
              <a:defRPr sz="6082"/>
            </a:lvl3pPr>
            <a:lvl4pPr marL="5121391" indent="0">
              <a:buNone/>
              <a:defRPr sz="5248"/>
            </a:lvl4pPr>
            <a:lvl5pPr marL="6828523" indent="0">
              <a:buNone/>
              <a:defRPr sz="5248"/>
            </a:lvl5pPr>
            <a:lvl6pPr marL="8535648" indent="0">
              <a:buNone/>
              <a:defRPr sz="5248"/>
            </a:lvl6pPr>
            <a:lvl7pPr marL="10242791" indent="0">
              <a:buNone/>
              <a:defRPr sz="5248"/>
            </a:lvl7pPr>
            <a:lvl8pPr marL="11949916" indent="0">
              <a:buNone/>
              <a:defRPr sz="5248"/>
            </a:lvl8pPr>
            <a:lvl9pPr marL="13657049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130" indent="0">
              <a:buNone/>
              <a:defRPr sz="7498" b="1"/>
            </a:lvl2pPr>
            <a:lvl3pPr marL="3414263" indent="0">
              <a:buNone/>
              <a:defRPr sz="6914" b="1"/>
            </a:lvl3pPr>
            <a:lvl4pPr marL="5121391" indent="0">
              <a:buNone/>
              <a:defRPr sz="6082" b="1"/>
            </a:lvl4pPr>
            <a:lvl5pPr marL="6828523" indent="0">
              <a:buNone/>
              <a:defRPr sz="6082" b="1"/>
            </a:lvl5pPr>
            <a:lvl6pPr marL="8535648" indent="0">
              <a:buNone/>
              <a:defRPr sz="6082" b="1"/>
            </a:lvl6pPr>
            <a:lvl7pPr marL="10242791" indent="0">
              <a:buNone/>
              <a:defRPr sz="6082" b="1"/>
            </a:lvl7pPr>
            <a:lvl8pPr marL="11949916" indent="0">
              <a:buNone/>
              <a:defRPr sz="6082" b="1"/>
            </a:lvl8pPr>
            <a:lvl9pPr marL="1365704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6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130" indent="0">
              <a:buNone/>
              <a:defRPr sz="7498" b="1"/>
            </a:lvl2pPr>
            <a:lvl3pPr marL="3414263" indent="0">
              <a:buNone/>
              <a:defRPr sz="6914" b="1"/>
            </a:lvl3pPr>
            <a:lvl4pPr marL="5121391" indent="0">
              <a:buNone/>
              <a:defRPr sz="6082" b="1"/>
            </a:lvl4pPr>
            <a:lvl5pPr marL="6828523" indent="0">
              <a:buNone/>
              <a:defRPr sz="6082" b="1"/>
            </a:lvl5pPr>
            <a:lvl6pPr marL="8535648" indent="0">
              <a:buNone/>
              <a:defRPr sz="6082" b="1"/>
            </a:lvl6pPr>
            <a:lvl7pPr marL="10242791" indent="0">
              <a:buNone/>
              <a:defRPr sz="6082" b="1"/>
            </a:lvl7pPr>
            <a:lvl8pPr marL="11949916" indent="0">
              <a:buNone/>
              <a:defRPr sz="6082" b="1"/>
            </a:lvl8pPr>
            <a:lvl9pPr marL="1365704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60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9" y="7302493"/>
            <a:ext cx="12726591" cy="6269132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1" b="0">
                <a:solidFill>
                  <a:srgbClr val="606060"/>
                </a:solidFill>
                <a:latin typeface="Arial"/>
              </a:defRPr>
            </a:lvl1pPr>
            <a:lvl2pPr marL="1552811" indent="0">
              <a:buNone/>
              <a:defRPr sz="6914" b="1"/>
            </a:lvl2pPr>
            <a:lvl3pPr marL="3105620" indent="0">
              <a:buNone/>
              <a:defRPr sz="6082" b="1"/>
            </a:lvl3pPr>
            <a:lvl4pPr marL="4658428" indent="0">
              <a:buNone/>
              <a:defRPr sz="5248" b="1"/>
            </a:lvl4pPr>
            <a:lvl5pPr marL="6211236" indent="0">
              <a:buNone/>
              <a:defRPr sz="5248" b="1"/>
            </a:lvl5pPr>
            <a:lvl6pPr marL="7764047" indent="0">
              <a:buNone/>
              <a:defRPr sz="5248" b="1"/>
            </a:lvl6pPr>
            <a:lvl7pPr marL="9316851" indent="0">
              <a:buNone/>
              <a:defRPr sz="5248" b="1"/>
            </a:lvl7pPr>
            <a:lvl8pPr marL="10869667" indent="0">
              <a:buNone/>
              <a:defRPr sz="5248" b="1"/>
            </a:lvl8pPr>
            <a:lvl9pPr marL="1242247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3" y="7302493"/>
            <a:ext cx="12731591" cy="6269132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1" b="0">
                <a:solidFill>
                  <a:srgbClr val="606060"/>
                </a:solidFill>
                <a:latin typeface="Arial"/>
              </a:defRPr>
            </a:lvl1pPr>
            <a:lvl2pPr marL="1552811" indent="0">
              <a:buNone/>
              <a:defRPr sz="6914" b="1"/>
            </a:lvl2pPr>
            <a:lvl3pPr marL="3105620" indent="0">
              <a:buNone/>
              <a:defRPr sz="6082" b="1"/>
            </a:lvl3pPr>
            <a:lvl4pPr marL="4658428" indent="0">
              <a:buNone/>
              <a:defRPr sz="5248" b="1"/>
            </a:lvl4pPr>
            <a:lvl5pPr marL="6211236" indent="0">
              <a:buNone/>
              <a:defRPr sz="5248" b="1"/>
            </a:lvl5pPr>
            <a:lvl6pPr marL="7764047" indent="0">
              <a:buNone/>
              <a:defRPr sz="5248" b="1"/>
            </a:lvl6pPr>
            <a:lvl7pPr marL="9316851" indent="0">
              <a:buNone/>
              <a:defRPr sz="5248" b="1"/>
            </a:lvl7pPr>
            <a:lvl8pPr marL="10869667" indent="0">
              <a:buNone/>
              <a:defRPr sz="5248" b="1"/>
            </a:lvl8pPr>
            <a:lvl9pPr marL="12422470" indent="0">
              <a:buNone/>
              <a:defRPr sz="5248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99" y="13571329"/>
            <a:ext cx="12726591" cy="24359036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6" y="13571329"/>
            <a:ext cx="12726591" cy="24359036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9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30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9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7130" indent="0">
              <a:buNone/>
              <a:defRPr sz="4583"/>
            </a:lvl2pPr>
            <a:lvl3pPr marL="3414263" indent="0">
              <a:buNone/>
              <a:defRPr sz="3747"/>
            </a:lvl3pPr>
            <a:lvl4pPr marL="5121391" indent="0">
              <a:buNone/>
              <a:defRPr sz="3333"/>
            </a:lvl4pPr>
            <a:lvl5pPr marL="6828523" indent="0">
              <a:buNone/>
              <a:defRPr sz="3333"/>
            </a:lvl5pPr>
            <a:lvl6pPr marL="8535648" indent="0">
              <a:buNone/>
              <a:defRPr sz="3333"/>
            </a:lvl6pPr>
            <a:lvl7pPr marL="10242791" indent="0">
              <a:buNone/>
              <a:defRPr sz="3333"/>
            </a:lvl7pPr>
            <a:lvl8pPr marL="11949916" indent="0">
              <a:buNone/>
              <a:defRPr sz="3333"/>
            </a:lvl8pPr>
            <a:lvl9pPr marL="1365704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7130" indent="0">
              <a:buNone/>
              <a:defRPr sz="10414"/>
            </a:lvl2pPr>
            <a:lvl3pPr marL="3414263" indent="0">
              <a:buNone/>
              <a:defRPr sz="8997"/>
            </a:lvl3pPr>
            <a:lvl4pPr marL="5121391" indent="0">
              <a:buNone/>
              <a:defRPr sz="7498"/>
            </a:lvl4pPr>
            <a:lvl5pPr marL="6828523" indent="0">
              <a:buNone/>
              <a:defRPr sz="7498"/>
            </a:lvl5pPr>
            <a:lvl6pPr marL="8535648" indent="0">
              <a:buNone/>
              <a:defRPr sz="7498"/>
            </a:lvl6pPr>
            <a:lvl7pPr marL="10242791" indent="0">
              <a:buNone/>
              <a:defRPr sz="7498"/>
            </a:lvl7pPr>
            <a:lvl8pPr marL="11949916" indent="0">
              <a:buNone/>
              <a:defRPr sz="7498"/>
            </a:lvl8pPr>
            <a:lvl9pPr marL="13657049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7130" indent="0">
              <a:buNone/>
              <a:defRPr sz="4583"/>
            </a:lvl2pPr>
            <a:lvl3pPr marL="3414263" indent="0">
              <a:buNone/>
              <a:defRPr sz="3747"/>
            </a:lvl3pPr>
            <a:lvl4pPr marL="5121391" indent="0">
              <a:buNone/>
              <a:defRPr sz="3333"/>
            </a:lvl4pPr>
            <a:lvl5pPr marL="6828523" indent="0">
              <a:buNone/>
              <a:defRPr sz="3333"/>
            </a:lvl5pPr>
            <a:lvl6pPr marL="8535648" indent="0">
              <a:buNone/>
              <a:defRPr sz="3333"/>
            </a:lvl6pPr>
            <a:lvl7pPr marL="10242791" indent="0">
              <a:buNone/>
              <a:defRPr sz="3333"/>
            </a:lvl7pPr>
            <a:lvl8pPr marL="11949916" indent="0">
              <a:buNone/>
              <a:defRPr sz="3333"/>
            </a:lvl8pPr>
            <a:lvl9pPr marL="1365704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416" tIns="170707" rIns="341416" bIns="1707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59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25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6662" indent="0">
              <a:buNone/>
              <a:defRPr sz="6914"/>
            </a:lvl2pPr>
            <a:lvl3pPr marL="3413325" indent="0">
              <a:buNone/>
              <a:defRPr sz="6082"/>
            </a:lvl3pPr>
            <a:lvl4pPr marL="5119981" indent="0">
              <a:buNone/>
              <a:defRPr sz="5248"/>
            </a:lvl4pPr>
            <a:lvl5pPr marL="6826647" indent="0">
              <a:buNone/>
              <a:defRPr sz="5248"/>
            </a:lvl5pPr>
            <a:lvl6pPr marL="8533300" indent="0">
              <a:buNone/>
              <a:defRPr sz="5248"/>
            </a:lvl6pPr>
            <a:lvl7pPr marL="10239974" indent="0">
              <a:buNone/>
              <a:defRPr sz="5248"/>
            </a:lvl7pPr>
            <a:lvl8pPr marL="11946631" indent="0">
              <a:buNone/>
              <a:defRPr sz="5248"/>
            </a:lvl8pPr>
            <a:lvl9pPr marL="13653293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60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662" indent="0">
              <a:buNone/>
              <a:defRPr sz="7498" b="1"/>
            </a:lvl2pPr>
            <a:lvl3pPr marL="3413325" indent="0">
              <a:buNone/>
              <a:defRPr sz="6914" b="1"/>
            </a:lvl3pPr>
            <a:lvl4pPr marL="5119981" indent="0">
              <a:buNone/>
              <a:defRPr sz="6082" b="1"/>
            </a:lvl4pPr>
            <a:lvl5pPr marL="6826647" indent="0">
              <a:buNone/>
              <a:defRPr sz="6082" b="1"/>
            </a:lvl5pPr>
            <a:lvl6pPr marL="8533300" indent="0">
              <a:buNone/>
              <a:defRPr sz="6082" b="1"/>
            </a:lvl6pPr>
            <a:lvl7pPr marL="10239974" indent="0">
              <a:buNone/>
              <a:defRPr sz="6082" b="1"/>
            </a:lvl7pPr>
            <a:lvl8pPr marL="11946631" indent="0">
              <a:buNone/>
              <a:defRPr sz="6082" b="1"/>
            </a:lvl8pPr>
            <a:lvl9pPr marL="1365329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662" indent="0">
              <a:buNone/>
              <a:defRPr sz="7498" b="1"/>
            </a:lvl2pPr>
            <a:lvl3pPr marL="3413325" indent="0">
              <a:buNone/>
              <a:defRPr sz="6914" b="1"/>
            </a:lvl3pPr>
            <a:lvl4pPr marL="5119981" indent="0">
              <a:buNone/>
              <a:defRPr sz="6082" b="1"/>
            </a:lvl4pPr>
            <a:lvl5pPr marL="6826647" indent="0">
              <a:buNone/>
              <a:defRPr sz="6082" b="1"/>
            </a:lvl5pPr>
            <a:lvl6pPr marL="8533300" indent="0">
              <a:buNone/>
              <a:defRPr sz="6082" b="1"/>
            </a:lvl6pPr>
            <a:lvl7pPr marL="10239974" indent="0">
              <a:buNone/>
              <a:defRPr sz="6082" b="1"/>
            </a:lvl7pPr>
            <a:lvl8pPr marL="11946631" indent="0">
              <a:buNone/>
              <a:defRPr sz="6082" b="1"/>
            </a:lvl8pPr>
            <a:lvl9pPr marL="1365329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1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49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1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6662" indent="0">
              <a:buNone/>
              <a:defRPr sz="4583"/>
            </a:lvl2pPr>
            <a:lvl3pPr marL="3413325" indent="0">
              <a:buNone/>
              <a:defRPr sz="3747"/>
            </a:lvl3pPr>
            <a:lvl4pPr marL="5119981" indent="0">
              <a:buNone/>
              <a:defRPr sz="3333"/>
            </a:lvl4pPr>
            <a:lvl5pPr marL="6826647" indent="0">
              <a:buNone/>
              <a:defRPr sz="3333"/>
            </a:lvl5pPr>
            <a:lvl6pPr marL="8533300" indent="0">
              <a:buNone/>
              <a:defRPr sz="3333"/>
            </a:lvl6pPr>
            <a:lvl7pPr marL="10239974" indent="0">
              <a:buNone/>
              <a:defRPr sz="3333"/>
            </a:lvl7pPr>
            <a:lvl8pPr marL="11946631" indent="0">
              <a:buNone/>
              <a:defRPr sz="3333"/>
            </a:lvl8pPr>
            <a:lvl9pPr marL="1365329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6662" indent="0">
              <a:buNone/>
              <a:defRPr sz="10414"/>
            </a:lvl2pPr>
            <a:lvl3pPr marL="3413325" indent="0">
              <a:buNone/>
              <a:defRPr sz="8997"/>
            </a:lvl3pPr>
            <a:lvl4pPr marL="5119981" indent="0">
              <a:buNone/>
              <a:defRPr sz="7498"/>
            </a:lvl4pPr>
            <a:lvl5pPr marL="6826647" indent="0">
              <a:buNone/>
              <a:defRPr sz="7498"/>
            </a:lvl5pPr>
            <a:lvl6pPr marL="8533300" indent="0">
              <a:buNone/>
              <a:defRPr sz="7498"/>
            </a:lvl6pPr>
            <a:lvl7pPr marL="10239974" indent="0">
              <a:buNone/>
              <a:defRPr sz="7498"/>
            </a:lvl7pPr>
            <a:lvl8pPr marL="11946631" indent="0">
              <a:buNone/>
              <a:defRPr sz="7498"/>
            </a:lvl8pPr>
            <a:lvl9pPr marL="13653293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6662" indent="0">
              <a:buNone/>
              <a:defRPr sz="4583"/>
            </a:lvl2pPr>
            <a:lvl3pPr marL="3413325" indent="0">
              <a:buNone/>
              <a:defRPr sz="3747"/>
            </a:lvl3pPr>
            <a:lvl4pPr marL="5119981" indent="0">
              <a:buNone/>
              <a:defRPr sz="3333"/>
            </a:lvl4pPr>
            <a:lvl5pPr marL="6826647" indent="0">
              <a:buNone/>
              <a:defRPr sz="3333"/>
            </a:lvl5pPr>
            <a:lvl6pPr marL="8533300" indent="0">
              <a:buNone/>
              <a:defRPr sz="3333"/>
            </a:lvl6pPr>
            <a:lvl7pPr marL="10239974" indent="0">
              <a:buNone/>
              <a:defRPr sz="3333"/>
            </a:lvl7pPr>
            <a:lvl8pPr marL="11946631" indent="0">
              <a:buNone/>
              <a:defRPr sz="3333"/>
            </a:lvl8pPr>
            <a:lvl9pPr marL="1365329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322" tIns="170661" rIns="341322" bIns="1706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77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2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6193" indent="0">
              <a:buNone/>
              <a:defRPr sz="6914"/>
            </a:lvl2pPr>
            <a:lvl3pPr marL="3412383" indent="0">
              <a:buNone/>
              <a:defRPr sz="6082"/>
            </a:lvl3pPr>
            <a:lvl4pPr marL="5118572" indent="0">
              <a:buNone/>
              <a:defRPr sz="5248"/>
            </a:lvl4pPr>
            <a:lvl5pPr marL="6824767" indent="0">
              <a:buNone/>
              <a:defRPr sz="5248"/>
            </a:lvl5pPr>
            <a:lvl6pPr marL="8530956" indent="0">
              <a:buNone/>
              <a:defRPr sz="5248"/>
            </a:lvl6pPr>
            <a:lvl7pPr marL="10237160" indent="0">
              <a:buNone/>
              <a:defRPr sz="5248"/>
            </a:lvl7pPr>
            <a:lvl8pPr marL="11943342" indent="0">
              <a:buNone/>
              <a:defRPr sz="5248"/>
            </a:lvl8pPr>
            <a:lvl9pPr marL="13649538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735886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811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193" indent="0">
              <a:buNone/>
              <a:defRPr sz="7498" b="1"/>
            </a:lvl2pPr>
            <a:lvl3pPr marL="3412383" indent="0">
              <a:buNone/>
              <a:defRPr sz="6914" b="1"/>
            </a:lvl3pPr>
            <a:lvl4pPr marL="5118572" indent="0">
              <a:buNone/>
              <a:defRPr sz="6082" b="1"/>
            </a:lvl4pPr>
            <a:lvl5pPr marL="6824767" indent="0">
              <a:buNone/>
              <a:defRPr sz="6082" b="1"/>
            </a:lvl5pPr>
            <a:lvl6pPr marL="8530956" indent="0">
              <a:buNone/>
              <a:defRPr sz="6082" b="1"/>
            </a:lvl6pPr>
            <a:lvl7pPr marL="10237160" indent="0">
              <a:buNone/>
              <a:defRPr sz="6082" b="1"/>
            </a:lvl7pPr>
            <a:lvl8pPr marL="11943342" indent="0">
              <a:buNone/>
              <a:defRPr sz="6082" b="1"/>
            </a:lvl8pPr>
            <a:lvl9pPr marL="1364953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2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193" indent="0">
              <a:buNone/>
              <a:defRPr sz="7498" b="1"/>
            </a:lvl2pPr>
            <a:lvl3pPr marL="3412383" indent="0">
              <a:buNone/>
              <a:defRPr sz="6914" b="1"/>
            </a:lvl3pPr>
            <a:lvl4pPr marL="5118572" indent="0">
              <a:buNone/>
              <a:defRPr sz="6082" b="1"/>
            </a:lvl4pPr>
            <a:lvl5pPr marL="6824767" indent="0">
              <a:buNone/>
              <a:defRPr sz="6082" b="1"/>
            </a:lvl5pPr>
            <a:lvl6pPr marL="8530956" indent="0">
              <a:buNone/>
              <a:defRPr sz="6082" b="1"/>
            </a:lvl6pPr>
            <a:lvl7pPr marL="10237160" indent="0">
              <a:buNone/>
              <a:defRPr sz="6082" b="1"/>
            </a:lvl7pPr>
            <a:lvl8pPr marL="11943342" indent="0">
              <a:buNone/>
              <a:defRPr sz="6082" b="1"/>
            </a:lvl8pPr>
            <a:lvl9pPr marL="1364953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4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71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4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6193" indent="0">
              <a:buNone/>
              <a:defRPr sz="4583"/>
            </a:lvl2pPr>
            <a:lvl3pPr marL="3412383" indent="0">
              <a:buNone/>
              <a:defRPr sz="3747"/>
            </a:lvl3pPr>
            <a:lvl4pPr marL="5118572" indent="0">
              <a:buNone/>
              <a:defRPr sz="3333"/>
            </a:lvl4pPr>
            <a:lvl5pPr marL="6824767" indent="0">
              <a:buNone/>
              <a:defRPr sz="3333"/>
            </a:lvl5pPr>
            <a:lvl6pPr marL="8530956" indent="0">
              <a:buNone/>
              <a:defRPr sz="3333"/>
            </a:lvl6pPr>
            <a:lvl7pPr marL="10237160" indent="0">
              <a:buNone/>
              <a:defRPr sz="3333"/>
            </a:lvl7pPr>
            <a:lvl8pPr marL="11943342" indent="0">
              <a:buNone/>
              <a:defRPr sz="3333"/>
            </a:lvl8pPr>
            <a:lvl9pPr marL="1364953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6193" indent="0">
              <a:buNone/>
              <a:defRPr sz="10414"/>
            </a:lvl2pPr>
            <a:lvl3pPr marL="3412383" indent="0">
              <a:buNone/>
              <a:defRPr sz="8997"/>
            </a:lvl3pPr>
            <a:lvl4pPr marL="5118572" indent="0">
              <a:buNone/>
              <a:defRPr sz="7498"/>
            </a:lvl4pPr>
            <a:lvl5pPr marL="6824767" indent="0">
              <a:buNone/>
              <a:defRPr sz="7498"/>
            </a:lvl5pPr>
            <a:lvl6pPr marL="8530956" indent="0">
              <a:buNone/>
              <a:defRPr sz="7498"/>
            </a:lvl6pPr>
            <a:lvl7pPr marL="10237160" indent="0">
              <a:buNone/>
              <a:defRPr sz="7498"/>
            </a:lvl7pPr>
            <a:lvl8pPr marL="11943342" indent="0">
              <a:buNone/>
              <a:defRPr sz="7498"/>
            </a:lvl8pPr>
            <a:lvl9pPr marL="13649538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6193" indent="0">
              <a:buNone/>
              <a:defRPr sz="4583"/>
            </a:lvl2pPr>
            <a:lvl3pPr marL="3412383" indent="0">
              <a:buNone/>
              <a:defRPr sz="3747"/>
            </a:lvl3pPr>
            <a:lvl4pPr marL="5118572" indent="0">
              <a:buNone/>
              <a:defRPr sz="3333"/>
            </a:lvl4pPr>
            <a:lvl5pPr marL="6824767" indent="0">
              <a:buNone/>
              <a:defRPr sz="3333"/>
            </a:lvl5pPr>
            <a:lvl6pPr marL="8530956" indent="0">
              <a:buNone/>
              <a:defRPr sz="3333"/>
            </a:lvl6pPr>
            <a:lvl7pPr marL="10237160" indent="0">
              <a:buNone/>
              <a:defRPr sz="3333"/>
            </a:lvl7pPr>
            <a:lvl8pPr marL="11943342" indent="0">
              <a:buNone/>
              <a:defRPr sz="3333"/>
            </a:lvl8pPr>
            <a:lvl9pPr marL="1364953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735886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811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  <a:prstGeom prst="rect">
            <a:avLst/>
          </a:prstGeom>
        </p:spPr>
        <p:txBody>
          <a:bodyPr anchor="b"/>
          <a:lstStyle>
            <a:lvl1pPr algn="l">
              <a:defRPr sz="6914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1">
                <a:latin typeface="Arial"/>
              </a:defRPr>
            </a:lvl1pPr>
            <a:lvl2pPr marL="1552811" indent="0">
              <a:buNone/>
              <a:defRPr sz="9412"/>
            </a:lvl2pPr>
            <a:lvl3pPr marL="3105620" indent="0">
              <a:buNone/>
              <a:defRPr sz="8331"/>
            </a:lvl3pPr>
            <a:lvl4pPr marL="4658428" indent="0">
              <a:buNone/>
              <a:defRPr sz="6914"/>
            </a:lvl4pPr>
            <a:lvl5pPr marL="6211236" indent="0">
              <a:buNone/>
              <a:defRPr sz="6914"/>
            </a:lvl5pPr>
            <a:lvl6pPr marL="7764047" indent="0">
              <a:buNone/>
              <a:defRPr sz="6914"/>
            </a:lvl6pPr>
            <a:lvl7pPr marL="9316851" indent="0">
              <a:buNone/>
              <a:defRPr sz="6914"/>
            </a:lvl7pPr>
            <a:lvl8pPr marL="10869667" indent="0">
              <a:buNone/>
              <a:defRPr sz="6914"/>
            </a:lvl8pPr>
            <a:lvl9pPr marL="12422470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</a:defRPr>
            </a:lvl1pPr>
            <a:lvl2pPr marL="1552811" indent="0">
              <a:buNone/>
              <a:defRPr sz="4164"/>
            </a:lvl2pPr>
            <a:lvl3pPr marL="3105620" indent="0">
              <a:buNone/>
              <a:defRPr sz="3333"/>
            </a:lvl3pPr>
            <a:lvl4pPr marL="4658428" indent="0">
              <a:buNone/>
              <a:defRPr sz="3165"/>
            </a:lvl4pPr>
            <a:lvl5pPr marL="6211236" indent="0">
              <a:buNone/>
              <a:defRPr sz="3165"/>
            </a:lvl5pPr>
            <a:lvl6pPr marL="7764047" indent="0">
              <a:buNone/>
              <a:defRPr sz="3165"/>
            </a:lvl6pPr>
            <a:lvl7pPr marL="9316851" indent="0">
              <a:buNone/>
              <a:defRPr sz="3165"/>
            </a:lvl7pPr>
            <a:lvl8pPr marL="10869667" indent="0">
              <a:buNone/>
              <a:defRPr sz="3165"/>
            </a:lvl8pPr>
            <a:lvl9pPr marL="12422470" indent="0">
              <a:buNone/>
              <a:defRPr sz="3165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95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39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5723" indent="0">
              <a:buNone/>
              <a:defRPr sz="6914"/>
            </a:lvl2pPr>
            <a:lvl3pPr marL="3411446" indent="0">
              <a:buNone/>
              <a:defRPr sz="6082"/>
            </a:lvl3pPr>
            <a:lvl4pPr marL="5117163" indent="0">
              <a:buNone/>
              <a:defRPr sz="5248"/>
            </a:lvl4pPr>
            <a:lvl5pPr marL="6822890" indent="0">
              <a:buNone/>
              <a:defRPr sz="5248"/>
            </a:lvl5pPr>
            <a:lvl6pPr marL="8528611" indent="0">
              <a:buNone/>
              <a:defRPr sz="5248"/>
            </a:lvl6pPr>
            <a:lvl7pPr marL="10234345" indent="0">
              <a:buNone/>
              <a:defRPr sz="5248"/>
            </a:lvl7pPr>
            <a:lvl8pPr marL="11940059" indent="0">
              <a:buNone/>
              <a:defRPr sz="5248"/>
            </a:lvl8pPr>
            <a:lvl9pPr marL="13645782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723" indent="0">
              <a:buNone/>
              <a:defRPr sz="7498" b="1"/>
            </a:lvl2pPr>
            <a:lvl3pPr marL="3411446" indent="0">
              <a:buNone/>
              <a:defRPr sz="6914" b="1"/>
            </a:lvl3pPr>
            <a:lvl4pPr marL="5117163" indent="0">
              <a:buNone/>
              <a:defRPr sz="6082" b="1"/>
            </a:lvl4pPr>
            <a:lvl5pPr marL="6822890" indent="0">
              <a:buNone/>
              <a:defRPr sz="6082" b="1"/>
            </a:lvl5pPr>
            <a:lvl6pPr marL="8528611" indent="0">
              <a:buNone/>
              <a:defRPr sz="6082" b="1"/>
            </a:lvl6pPr>
            <a:lvl7pPr marL="10234345" indent="0">
              <a:buNone/>
              <a:defRPr sz="6082" b="1"/>
            </a:lvl7pPr>
            <a:lvl8pPr marL="11940059" indent="0">
              <a:buNone/>
              <a:defRPr sz="6082" b="1"/>
            </a:lvl8pPr>
            <a:lvl9pPr marL="136457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7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723" indent="0">
              <a:buNone/>
              <a:defRPr sz="7498" b="1"/>
            </a:lvl2pPr>
            <a:lvl3pPr marL="3411446" indent="0">
              <a:buNone/>
              <a:defRPr sz="6914" b="1"/>
            </a:lvl3pPr>
            <a:lvl4pPr marL="5117163" indent="0">
              <a:buNone/>
              <a:defRPr sz="6082" b="1"/>
            </a:lvl4pPr>
            <a:lvl5pPr marL="6822890" indent="0">
              <a:buNone/>
              <a:defRPr sz="6082" b="1"/>
            </a:lvl5pPr>
            <a:lvl6pPr marL="8528611" indent="0">
              <a:buNone/>
              <a:defRPr sz="6082" b="1"/>
            </a:lvl6pPr>
            <a:lvl7pPr marL="10234345" indent="0">
              <a:buNone/>
              <a:defRPr sz="6082" b="1"/>
            </a:lvl7pPr>
            <a:lvl8pPr marL="11940059" indent="0">
              <a:buNone/>
              <a:defRPr sz="6082" b="1"/>
            </a:lvl8pPr>
            <a:lvl9pPr marL="136457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6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71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6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5723" indent="0">
              <a:buNone/>
              <a:defRPr sz="4583"/>
            </a:lvl2pPr>
            <a:lvl3pPr marL="3411446" indent="0">
              <a:buNone/>
              <a:defRPr sz="3747"/>
            </a:lvl3pPr>
            <a:lvl4pPr marL="5117163" indent="0">
              <a:buNone/>
              <a:defRPr sz="3333"/>
            </a:lvl4pPr>
            <a:lvl5pPr marL="6822890" indent="0">
              <a:buNone/>
              <a:defRPr sz="3333"/>
            </a:lvl5pPr>
            <a:lvl6pPr marL="8528611" indent="0">
              <a:buNone/>
              <a:defRPr sz="3333"/>
            </a:lvl6pPr>
            <a:lvl7pPr marL="10234345" indent="0">
              <a:buNone/>
              <a:defRPr sz="3333"/>
            </a:lvl7pPr>
            <a:lvl8pPr marL="11940059" indent="0">
              <a:buNone/>
              <a:defRPr sz="3333"/>
            </a:lvl8pPr>
            <a:lvl9pPr marL="136457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5723" indent="0">
              <a:buNone/>
              <a:defRPr sz="10414"/>
            </a:lvl2pPr>
            <a:lvl3pPr marL="3411446" indent="0">
              <a:buNone/>
              <a:defRPr sz="8997"/>
            </a:lvl3pPr>
            <a:lvl4pPr marL="5117163" indent="0">
              <a:buNone/>
              <a:defRPr sz="7498"/>
            </a:lvl4pPr>
            <a:lvl5pPr marL="6822890" indent="0">
              <a:buNone/>
              <a:defRPr sz="7498"/>
            </a:lvl5pPr>
            <a:lvl6pPr marL="8528611" indent="0">
              <a:buNone/>
              <a:defRPr sz="7498"/>
            </a:lvl6pPr>
            <a:lvl7pPr marL="10234345" indent="0">
              <a:buNone/>
              <a:defRPr sz="7498"/>
            </a:lvl7pPr>
            <a:lvl8pPr marL="11940059" indent="0">
              <a:buNone/>
              <a:defRPr sz="7498"/>
            </a:lvl8pPr>
            <a:lvl9pPr marL="13645782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5723" indent="0">
              <a:buNone/>
              <a:defRPr sz="4583"/>
            </a:lvl2pPr>
            <a:lvl3pPr marL="3411446" indent="0">
              <a:buNone/>
              <a:defRPr sz="3747"/>
            </a:lvl3pPr>
            <a:lvl4pPr marL="5117163" indent="0">
              <a:buNone/>
              <a:defRPr sz="3333"/>
            </a:lvl4pPr>
            <a:lvl5pPr marL="6822890" indent="0">
              <a:buNone/>
              <a:defRPr sz="3333"/>
            </a:lvl5pPr>
            <a:lvl6pPr marL="8528611" indent="0">
              <a:buNone/>
              <a:defRPr sz="3333"/>
            </a:lvl6pPr>
            <a:lvl7pPr marL="10234345" indent="0">
              <a:buNone/>
              <a:defRPr sz="3333"/>
            </a:lvl7pPr>
            <a:lvl8pPr marL="11940059" indent="0">
              <a:buNone/>
              <a:defRPr sz="3333"/>
            </a:lvl8pPr>
            <a:lvl9pPr marL="136457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4058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8" y="7245886"/>
            <a:ext cx="25923241" cy="28242220"/>
          </a:xfrm>
          <a:prstGeom prst="rect">
            <a:avLst/>
          </a:prstGeom>
        </p:spPr>
        <p:txBody>
          <a:bodyPr vert="horz" lIns="372820" tIns="186395" rIns="372820" bIns="186395" rtlCol="0">
            <a:normAutofit/>
          </a:bodyPr>
          <a:lstStyle>
            <a:lvl1pPr marL="1164599" marR="0" indent="-1164599" algn="l" defTabSz="15528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164599" marR="0" lvl="0" indent="-1164599" algn="l" defTabSz="15528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9412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523320" marR="0" lvl="1" indent="-970498" algn="l" defTabSz="15528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331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3882017" marR="0" lvl="2" indent="-776414" algn="l" defTabSz="15528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69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134" tIns="170572" rIns="341134" bIns="1705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5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7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415" tIns="204713" rIns="409415" bIns="2047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595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140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5255" indent="0">
              <a:buNone/>
              <a:defRPr sz="6914"/>
            </a:lvl2pPr>
            <a:lvl3pPr marL="3410509" indent="0">
              <a:buNone/>
              <a:defRPr sz="6082"/>
            </a:lvl3pPr>
            <a:lvl4pPr marL="5115755" indent="0">
              <a:buNone/>
              <a:defRPr sz="5248"/>
            </a:lvl4pPr>
            <a:lvl5pPr marL="6821012" indent="0">
              <a:buNone/>
              <a:defRPr sz="5248"/>
            </a:lvl5pPr>
            <a:lvl6pPr marL="8526262" indent="0">
              <a:buNone/>
              <a:defRPr sz="5248"/>
            </a:lvl6pPr>
            <a:lvl7pPr marL="10231529" indent="0">
              <a:buNone/>
              <a:defRPr sz="5248"/>
            </a:lvl7pPr>
            <a:lvl8pPr marL="11936775" indent="0">
              <a:buNone/>
              <a:defRPr sz="5248"/>
            </a:lvl8pPr>
            <a:lvl9pPr marL="13642031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255" indent="0">
              <a:buNone/>
              <a:defRPr sz="7498" b="1"/>
            </a:lvl2pPr>
            <a:lvl3pPr marL="3410509" indent="0">
              <a:buNone/>
              <a:defRPr sz="6914" b="1"/>
            </a:lvl3pPr>
            <a:lvl4pPr marL="5115755" indent="0">
              <a:buNone/>
              <a:defRPr sz="6082" b="1"/>
            </a:lvl4pPr>
            <a:lvl5pPr marL="6821012" indent="0">
              <a:buNone/>
              <a:defRPr sz="6082" b="1"/>
            </a:lvl5pPr>
            <a:lvl6pPr marL="8526262" indent="0">
              <a:buNone/>
              <a:defRPr sz="6082" b="1"/>
            </a:lvl6pPr>
            <a:lvl7pPr marL="10231529" indent="0">
              <a:buNone/>
              <a:defRPr sz="6082" b="1"/>
            </a:lvl7pPr>
            <a:lvl8pPr marL="11936775" indent="0">
              <a:buNone/>
              <a:defRPr sz="6082" b="1"/>
            </a:lvl8pPr>
            <a:lvl9pPr marL="136420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3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255" indent="0">
              <a:buNone/>
              <a:defRPr sz="7498" b="1"/>
            </a:lvl2pPr>
            <a:lvl3pPr marL="3410509" indent="0">
              <a:buNone/>
              <a:defRPr sz="6914" b="1"/>
            </a:lvl3pPr>
            <a:lvl4pPr marL="5115755" indent="0">
              <a:buNone/>
              <a:defRPr sz="6082" b="1"/>
            </a:lvl4pPr>
            <a:lvl5pPr marL="6821012" indent="0">
              <a:buNone/>
              <a:defRPr sz="6082" b="1"/>
            </a:lvl5pPr>
            <a:lvl6pPr marL="8526262" indent="0">
              <a:buNone/>
              <a:defRPr sz="6082" b="1"/>
            </a:lvl6pPr>
            <a:lvl7pPr marL="10231529" indent="0">
              <a:buNone/>
              <a:defRPr sz="6082" b="1"/>
            </a:lvl7pPr>
            <a:lvl8pPr marL="11936775" indent="0">
              <a:buNone/>
              <a:defRPr sz="6082" b="1"/>
            </a:lvl8pPr>
            <a:lvl9pPr marL="136420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3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8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185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8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5255" indent="0">
              <a:buNone/>
              <a:defRPr sz="4583"/>
            </a:lvl2pPr>
            <a:lvl3pPr marL="3410509" indent="0">
              <a:buNone/>
              <a:defRPr sz="3747"/>
            </a:lvl3pPr>
            <a:lvl4pPr marL="5115755" indent="0">
              <a:buNone/>
              <a:defRPr sz="3333"/>
            </a:lvl4pPr>
            <a:lvl5pPr marL="6821012" indent="0">
              <a:buNone/>
              <a:defRPr sz="3333"/>
            </a:lvl5pPr>
            <a:lvl6pPr marL="8526262" indent="0">
              <a:buNone/>
              <a:defRPr sz="3333"/>
            </a:lvl6pPr>
            <a:lvl7pPr marL="10231529" indent="0">
              <a:buNone/>
              <a:defRPr sz="3333"/>
            </a:lvl7pPr>
            <a:lvl8pPr marL="11936775" indent="0">
              <a:buNone/>
              <a:defRPr sz="3333"/>
            </a:lvl8pPr>
            <a:lvl9pPr marL="136420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5255" indent="0">
              <a:buNone/>
              <a:defRPr sz="10414"/>
            </a:lvl2pPr>
            <a:lvl3pPr marL="3410509" indent="0">
              <a:buNone/>
              <a:defRPr sz="8997"/>
            </a:lvl3pPr>
            <a:lvl4pPr marL="5115755" indent="0">
              <a:buNone/>
              <a:defRPr sz="7498"/>
            </a:lvl4pPr>
            <a:lvl5pPr marL="6821012" indent="0">
              <a:buNone/>
              <a:defRPr sz="7498"/>
            </a:lvl5pPr>
            <a:lvl6pPr marL="8526262" indent="0">
              <a:buNone/>
              <a:defRPr sz="7498"/>
            </a:lvl6pPr>
            <a:lvl7pPr marL="10231529" indent="0">
              <a:buNone/>
              <a:defRPr sz="7498"/>
            </a:lvl7pPr>
            <a:lvl8pPr marL="11936775" indent="0">
              <a:buNone/>
              <a:defRPr sz="7498"/>
            </a:lvl8pPr>
            <a:lvl9pPr marL="13642031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5255" indent="0">
              <a:buNone/>
              <a:defRPr sz="4583"/>
            </a:lvl2pPr>
            <a:lvl3pPr marL="3410509" indent="0">
              <a:buNone/>
              <a:defRPr sz="3747"/>
            </a:lvl3pPr>
            <a:lvl4pPr marL="5115755" indent="0">
              <a:buNone/>
              <a:defRPr sz="3333"/>
            </a:lvl4pPr>
            <a:lvl5pPr marL="6821012" indent="0">
              <a:buNone/>
              <a:defRPr sz="3333"/>
            </a:lvl5pPr>
            <a:lvl6pPr marL="8526262" indent="0">
              <a:buNone/>
              <a:defRPr sz="3333"/>
            </a:lvl6pPr>
            <a:lvl7pPr marL="10231529" indent="0">
              <a:buNone/>
              <a:defRPr sz="3333"/>
            </a:lvl7pPr>
            <a:lvl8pPr marL="11936775" indent="0">
              <a:buNone/>
              <a:defRPr sz="3333"/>
            </a:lvl8pPr>
            <a:lvl9pPr marL="136420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8331">
                <a:solidFill>
                  <a:schemeClr val="accent2"/>
                </a:solidFill>
                <a:latin typeface="Arial"/>
                <a:cs typeface="Arial"/>
              </a:defRPr>
            </a:lvl1pPr>
            <a:lvl2pPr marL="155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6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69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2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4058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9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3" y="950989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84" tIns="170498" rIns="340984" bIns="170498"/>
          <a:lstStyle/>
          <a:p>
            <a:pPr defTabSz="3409050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05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05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8"/>
            <a:ext cx="24963119" cy="10936305"/>
          </a:xfrm>
        </p:spPr>
        <p:txBody>
          <a:bodyPr/>
          <a:lstStyle>
            <a:lvl1pPr>
              <a:defRPr sz="17911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1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235" tIns="204625" rIns="409235" bIns="2046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905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3" y="27499633"/>
            <a:ext cx="24483061" cy="8499410"/>
          </a:xfrm>
        </p:spPr>
        <p:txBody>
          <a:bodyPr/>
          <a:lstStyle>
            <a:lvl1pPr algn="l">
              <a:defRPr sz="14995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3" y="18138206"/>
            <a:ext cx="24483061" cy="9361234"/>
          </a:xfrm>
        </p:spPr>
        <p:txBody>
          <a:bodyPr anchor="b"/>
          <a:lstStyle>
            <a:lvl1pPr marL="0" indent="0">
              <a:buNone/>
              <a:defRPr sz="7498"/>
            </a:lvl1pPr>
            <a:lvl2pPr marL="1704524" indent="0">
              <a:buNone/>
              <a:defRPr sz="6914"/>
            </a:lvl2pPr>
            <a:lvl3pPr marL="3409050" indent="0">
              <a:buNone/>
              <a:defRPr sz="6082"/>
            </a:lvl3pPr>
            <a:lvl4pPr marL="5113572" indent="0">
              <a:buNone/>
              <a:defRPr sz="5248"/>
            </a:lvl4pPr>
            <a:lvl5pPr marL="6818092" indent="0">
              <a:buNone/>
              <a:defRPr sz="5248"/>
            </a:lvl5pPr>
            <a:lvl6pPr marL="8522617" indent="0">
              <a:buNone/>
              <a:defRPr sz="5248"/>
            </a:lvl6pPr>
            <a:lvl7pPr marL="10227141" indent="0">
              <a:buNone/>
              <a:defRPr sz="5248"/>
            </a:lvl7pPr>
            <a:lvl8pPr marL="11931656" indent="0">
              <a:buNone/>
              <a:defRPr sz="5248"/>
            </a:lvl8pPr>
            <a:lvl9pPr marL="13636183" indent="0">
              <a:buNone/>
              <a:defRPr sz="5248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4"/>
            </a:lvl1pPr>
            <a:lvl2pPr>
              <a:defRPr sz="8997"/>
            </a:lvl2pPr>
            <a:lvl3pPr>
              <a:defRPr sz="7498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5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524" indent="0">
              <a:buNone/>
              <a:defRPr sz="7498" b="1"/>
            </a:lvl2pPr>
            <a:lvl3pPr marL="3409050" indent="0">
              <a:buNone/>
              <a:defRPr sz="6914" b="1"/>
            </a:lvl3pPr>
            <a:lvl4pPr marL="5113572" indent="0">
              <a:buNone/>
              <a:defRPr sz="6082" b="1"/>
            </a:lvl4pPr>
            <a:lvl5pPr marL="6818092" indent="0">
              <a:buNone/>
              <a:defRPr sz="6082" b="1"/>
            </a:lvl5pPr>
            <a:lvl6pPr marL="8522617" indent="0">
              <a:buNone/>
              <a:defRPr sz="6082" b="1"/>
            </a:lvl6pPr>
            <a:lvl7pPr marL="10227141" indent="0">
              <a:buNone/>
              <a:defRPr sz="6082" b="1"/>
            </a:lvl7pPr>
            <a:lvl8pPr marL="11931656" indent="0">
              <a:buNone/>
              <a:defRPr sz="6082" b="1"/>
            </a:lvl8pPr>
            <a:lvl9pPr marL="1363618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4" y="9579185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524" indent="0">
              <a:buNone/>
              <a:defRPr sz="7498" b="1"/>
            </a:lvl2pPr>
            <a:lvl3pPr marL="3409050" indent="0">
              <a:buNone/>
              <a:defRPr sz="6914" b="1"/>
            </a:lvl3pPr>
            <a:lvl4pPr marL="5113572" indent="0">
              <a:buNone/>
              <a:defRPr sz="6082" b="1"/>
            </a:lvl4pPr>
            <a:lvl5pPr marL="6818092" indent="0">
              <a:buNone/>
              <a:defRPr sz="6082" b="1"/>
            </a:lvl5pPr>
            <a:lvl6pPr marL="8522617" indent="0">
              <a:buNone/>
              <a:defRPr sz="6082" b="1"/>
            </a:lvl6pPr>
            <a:lvl7pPr marL="10227141" indent="0">
              <a:buNone/>
              <a:defRPr sz="6082" b="1"/>
            </a:lvl7pPr>
            <a:lvl8pPr marL="11931656" indent="0">
              <a:buNone/>
              <a:defRPr sz="6082" b="1"/>
            </a:lvl8pPr>
            <a:lvl9pPr marL="1363618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8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2" y="1703851"/>
            <a:ext cx="9476185" cy="7251245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6" y="1704226"/>
            <a:ext cx="16102013" cy="36523697"/>
          </a:xfrm>
        </p:spPr>
        <p:txBody>
          <a:bodyPr/>
          <a:lstStyle>
            <a:lvl1pPr>
              <a:defRPr sz="12078"/>
            </a:lvl1pPr>
            <a:lvl2pPr>
              <a:defRPr sz="10414"/>
            </a:lvl2pPr>
            <a:lvl3pPr>
              <a:defRPr sz="8997"/>
            </a:lvl3pPr>
            <a:lvl4pPr>
              <a:defRPr sz="7498"/>
            </a:lvl4pPr>
            <a:lvl5pPr>
              <a:defRPr sz="7498"/>
            </a:lvl5pPr>
            <a:lvl6pPr>
              <a:defRPr sz="7498"/>
            </a:lvl6pPr>
            <a:lvl7pPr>
              <a:defRPr sz="7498"/>
            </a:lvl7pPr>
            <a:lvl8pPr>
              <a:defRPr sz="7498"/>
            </a:lvl8pPr>
            <a:lvl9pPr>
              <a:defRPr sz="7498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2" y="8955127"/>
            <a:ext cx="9476185" cy="29272450"/>
          </a:xfrm>
        </p:spPr>
        <p:txBody>
          <a:bodyPr/>
          <a:lstStyle>
            <a:lvl1pPr marL="0" indent="0">
              <a:buNone/>
              <a:defRPr sz="5248"/>
            </a:lvl1pPr>
            <a:lvl2pPr marL="1704524" indent="0">
              <a:buNone/>
              <a:defRPr sz="4583"/>
            </a:lvl2pPr>
            <a:lvl3pPr marL="3409050" indent="0">
              <a:buNone/>
              <a:defRPr sz="3747"/>
            </a:lvl3pPr>
            <a:lvl4pPr marL="5113572" indent="0">
              <a:buNone/>
              <a:defRPr sz="3333"/>
            </a:lvl4pPr>
            <a:lvl5pPr marL="6818092" indent="0">
              <a:buNone/>
              <a:defRPr sz="3333"/>
            </a:lvl5pPr>
            <a:lvl6pPr marL="8522617" indent="0">
              <a:buNone/>
              <a:defRPr sz="3333"/>
            </a:lvl6pPr>
            <a:lvl7pPr marL="10227141" indent="0">
              <a:buNone/>
              <a:defRPr sz="3333"/>
            </a:lvl7pPr>
            <a:lvl8pPr marL="11931656" indent="0">
              <a:buNone/>
              <a:defRPr sz="3333"/>
            </a:lvl8pPr>
            <a:lvl9pPr marL="1363618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4"/>
            <a:ext cx="17282160" cy="3536471"/>
          </a:xfrm>
        </p:spPr>
        <p:txBody>
          <a:bodyPr anchor="b"/>
          <a:lstStyle>
            <a:lvl1pPr algn="l">
              <a:defRPr sz="7498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8"/>
            <a:ext cx="17282160" cy="25676543"/>
          </a:xfrm>
        </p:spPr>
        <p:txBody>
          <a:bodyPr/>
          <a:lstStyle>
            <a:lvl1pPr marL="0" indent="0">
              <a:buNone/>
              <a:defRPr sz="12078"/>
            </a:lvl1pPr>
            <a:lvl2pPr marL="1704524" indent="0">
              <a:buNone/>
              <a:defRPr sz="10414"/>
            </a:lvl2pPr>
            <a:lvl3pPr marL="3409050" indent="0">
              <a:buNone/>
              <a:defRPr sz="8997"/>
            </a:lvl3pPr>
            <a:lvl4pPr marL="5113572" indent="0">
              <a:buNone/>
              <a:defRPr sz="7498"/>
            </a:lvl4pPr>
            <a:lvl5pPr marL="6818092" indent="0">
              <a:buNone/>
              <a:defRPr sz="7498"/>
            </a:lvl5pPr>
            <a:lvl6pPr marL="8522617" indent="0">
              <a:buNone/>
              <a:defRPr sz="7498"/>
            </a:lvl6pPr>
            <a:lvl7pPr marL="10227141" indent="0">
              <a:buNone/>
              <a:defRPr sz="7498"/>
            </a:lvl7pPr>
            <a:lvl8pPr marL="11931656" indent="0">
              <a:buNone/>
              <a:defRPr sz="7498"/>
            </a:lvl8pPr>
            <a:lvl9pPr marL="13636183" indent="0">
              <a:buNone/>
              <a:defRPr sz="7498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9"/>
            <a:ext cx="17282160" cy="5022374"/>
          </a:xfrm>
        </p:spPr>
        <p:txBody>
          <a:bodyPr/>
          <a:lstStyle>
            <a:lvl1pPr marL="0" indent="0">
              <a:buNone/>
              <a:defRPr sz="5248"/>
            </a:lvl1pPr>
            <a:lvl2pPr marL="1704524" indent="0">
              <a:buNone/>
              <a:defRPr sz="4583"/>
            </a:lvl2pPr>
            <a:lvl3pPr marL="3409050" indent="0">
              <a:buNone/>
              <a:defRPr sz="3747"/>
            </a:lvl3pPr>
            <a:lvl4pPr marL="5113572" indent="0">
              <a:buNone/>
              <a:defRPr sz="3333"/>
            </a:lvl4pPr>
            <a:lvl5pPr marL="6818092" indent="0">
              <a:buNone/>
              <a:defRPr sz="3333"/>
            </a:lvl5pPr>
            <a:lvl6pPr marL="8522617" indent="0">
              <a:buNone/>
              <a:defRPr sz="3333"/>
            </a:lvl6pPr>
            <a:lvl7pPr marL="10227141" indent="0">
              <a:buNone/>
              <a:defRPr sz="3333"/>
            </a:lvl7pPr>
            <a:lvl8pPr marL="11931656" indent="0">
              <a:buNone/>
              <a:defRPr sz="3333"/>
            </a:lvl8pPr>
            <a:lvl9pPr marL="1363618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10.xml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82.xml"/><Relationship Id="rId7" Type="http://schemas.openxmlformats.org/officeDocument/2006/relationships/slideLayout" Target="../slideLayouts/slideLayout1086.xml"/><Relationship Id="rId12" Type="http://schemas.openxmlformats.org/officeDocument/2006/relationships/theme" Target="../theme/theme100.xml"/><Relationship Id="rId2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90.xml"/><Relationship Id="rId5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9.xml"/><Relationship Id="rId4" Type="http://schemas.openxmlformats.org/officeDocument/2006/relationships/slideLayout" Target="../slideLayouts/slideLayout1083.xml"/><Relationship Id="rId9" Type="http://schemas.openxmlformats.org/officeDocument/2006/relationships/slideLayout" Target="../slideLayouts/slideLayout1088.xml"/></Relationships>
</file>

<file path=ppt/slideMasters/_rels/slideMaster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93.xml"/><Relationship Id="rId7" Type="http://schemas.openxmlformats.org/officeDocument/2006/relationships/slideLayout" Target="../slideLayouts/slideLayout1097.xml"/><Relationship Id="rId12" Type="http://schemas.openxmlformats.org/officeDocument/2006/relationships/theme" Target="../theme/theme101.xml"/><Relationship Id="rId2" Type="http://schemas.openxmlformats.org/officeDocument/2006/relationships/slideLayout" Target="../slideLayouts/slideLayout1092.xml"/><Relationship Id="rId1" Type="http://schemas.openxmlformats.org/officeDocument/2006/relationships/slideLayout" Target="../slideLayouts/slideLayout1091.xml"/><Relationship Id="rId6" Type="http://schemas.openxmlformats.org/officeDocument/2006/relationships/slideLayout" Target="../slideLayouts/slideLayout1096.xml"/><Relationship Id="rId11" Type="http://schemas.openxmlformats.org/officeDocument/2006/relationships/slideLayout" Target="../slideLayouts/slideLayout1101.xml"/><Relationship Id="rId5" Type="http://schemas.openxmlformats.org/officeDocument/2006/relationships/slideLayout" Target="../slideLayouts/slideLayout1095.xml"/><Relationship Id="rId10" Type="http://schemas.openxmlformats.org/officeDocument/2006/relationships/slideLayout" Target="../slideLayouts/slideLayout1100.xml"/><Relationship Id="rId4" Type="http://schemas.openxmlformats.org/officeDocument/2006/relationships/slideLayout" Target="../slideLayouts/slideLayout1094.xml"/><Relationship Id="rId9" Type="http://schemas.openxmlformats.org/officeDocument/2006/relationships/slideLayout" Target="../slideLayouts/slideLayout1099.xml"/></Relationships>
</file>

<file path=ppt/slideMasters/_rels/slideMaster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04.xml"/><Relationship Id="rId7" Type="http://schemas.openxmlformats.org/officeDocument/2006/relationships/slideLayout" Target="../slideLayouts/slideLayout1108.xml"/><Relationship Id="rId12" Type="http://schemas.openxmlformats.org/officeDocument/2006/relationships/theme" Target="../theme/theme102.xml"/><Relationship Id="rId2" Type="http://schemas.openxmlformats.org/officeDocument/2006/relationships/slideLayout" Target="../slideLayouts/slideLayout1103.xml"/><Relationship Id="rId1" Type="http://schemas.openxmlformats.org/officeDocument/2006/relationships/slideLayout" Target="../slideLayouts/slideLayout1102.xml"/><Relationship Id="rId6" Type="http://schemas.openxmlformats.org/officeDocument/2006/relationships/slideLayout" Target="../slideLayouts/slideLayout1107.xml"/><Relationship Id="rId11" Type="http://schemas.openxmlformats.org/officeDocument/2006/relationships/slideLayout" Target="../slideLayouts/slideLayout1112.xml"/><Relationship Id="rId5" Type="http://schemas.openxmlformats.org/officeDocument/2006/relationships/slideLayout" Target="../slideLayouts/slideLayout1106.xml"/><Relationship Id="rId10" Type="http://schemas.openxmlformats.org/officeDocument/2006/relationships/slideLayout" Target="../slideLayouts/slideLayout1111.xml"/><Relationship Id="rId4" Type="http://schemas.openxmlformats.org/officeDocument/2006/relationships/slideLayout" Target="../slideLayouts/slideLayout1105.xml"/><Relationship Id="rId9" Type="http://schemas.openxmlformats.org/officeDocument/2006/relationships/slideLayout" Target="../slideLayouts/slideLayout1110.xml"/></Relationships>
</file>

<file path=ppt/slideMasters/_rels/slideMaster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9.xml"/><Relationship Id="rId12" Type="http://schemas.openxmlformats.org/officeDocument/2006/relationships/theme" Target="../theme/theme103.xml"/><Relationship Id="rId2" Type="http://schemas.openxmlformats.org/officeDocument/2006/relationships/slideLayout" Target="../slideLayouts/slideLayout1114.xml"/><Relationship Id="rId1" Type="http://schemas.openxmlformats.org/officeDocument/2006/relationships/slideLayout" Target="../slideLayouts/slideLayout1113.xml"/><Relationship Id="rId6" Type="http://schemas.openxmlformats.org/officeDocument/2006/relationships/slideLayout" Target="../slideLayouts/slideLayout1118.xml"/><Relationship Id="rId11" Type="http://schemas.openxmlformats.org/officeDocument/2006/relationships/slideLayout" Target="../slideLayouts/slideLayout1123.xml"/><Relationship Id="rId5" Type="http://schemas.openxmlformats.org/officeDocument/2006/relationships/slideLayout" Target="../slideLayouts/slideLayout1117.xml"/><Relationship Id="rId10" Type="http://schemas.openxmlformats.org/officeDocument/2006/relationships/slideLayout" Target="../slideLayouts/slideLayout1122.xml"/><Relationship Id="rId4" Type="http://schemas.openxmlformats.org/officeDocument/2006/relationships/slideLayout" Target="../slideLayouts/slideLayout1116.xml"/><Relationship Id="rId9" Type="http://schemas.openxmlformats.org/officeDocument/2006/relationships/slideLayout" Target="../slideLayouts/slideLayout1121.xml"/></Relationships>
</file>

<file path=ppt/slideMasters/_rels/slideMaster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26.xml"/><Relationship Id="rId7" Type="http://schemas.openxmlformats.org/officeDocument/2006/relationships/slideLayout" Target="../slideLayouts/slideLayout1130.xml"/><Relationship Id="rId12" Type="http://schemas.openxmlformats.org/officeDocument/2006/relationships/theme" Target="../theme/theme104.xml"/><Relationship Id="rId2" Type="http://schemas.openxmlformats.org/officeDocument/2006/relationships/slideLayout" Target="../slideLayouts/slideLayout1125.xml"/><Relationship Id="rId1" Type="http://schemas.openxmlformats.org/officeDocument/2006/relationships/slideLayout" Target="../slideLayouts/slideLayout1124.xml"/><Relationship Id="rId6" Type="http://schemas.openxmlformats.org/officeDocument/2006/relationships/slideLayout" Target="../slideLayouts/slideLayout1129.xml"/><Relationship Id="rId11" Type="http://schemas.openxmlformats.org/officeDocument/2006/relationships/slideLayout" Target="../slideLayouts/slideLayout1134.xml"/><Relationship Id="rId5" Type="http://schemas.openxmlformats.org/officeDocument/2006/relationships/slideLayout" Target="../slideLayouts/slideLayout1128.xml"/><Relationship Id="rId10" Type="http://schemas.openxmlformats.org/officeDocument/2006/relationships/slideLayout" Target="../slideLayouts/slideLayout1133.xml"/><Relationship Id="rId4" Type="http://schemas.openxmlformats.org/officeDocument/2006/relationships/slideLayout" Target="../slideLayouts/slideLayout1127.xml"/><Relationship Id="rId9" Type="http://schemas.openxmlformats.org/officeDocument/2006/relationships/slideLayout" Target="../slideLayouts/slideLayout1132.xml"/></Relationships>
</file>

<file path=ppt/slideMasters/_rels/slideMaster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7.xml"/><Relationship Id="rId7" Type="http://schemas.openxmlformats.org/officeDocument/2006/relationships/slideLayout" Target="../slideLayouts/slideLayout1141.xml"/><Relationship Id="rId12" Type="http://schemas.openxmlformats.org/officeDocument/2006/relationships/theme" Target="../theme/theme105.xml"/><Relationship Id="rId2" Type="http://schemas.openxmlformats.org/officeDocument/2006/relationships/slideLayout" Target="../slideLayouts/slideLayout1136.xml"/><Relationship Id="rId1" Type="http://schemas.openxmlformats.org/officeDocument/2006/relationships/slideLayout" Target="../slideLayouts/slideLayout1135.xml"/><Relationship Id="rId6" Type="http://schemas.openxmlformats.org/officeDocument/2006/relationships/slideLayout" Target="../slideLayouts/slideLayout1140.xml"/><Relationship Id="rId11" Type="http://schemas.openxmlformats.org/officeDocument/2006/relationships/slideLayout" Target="../slideLayouts/slideLayout1145.xml"/><Relationship Id="rId5" Type="http://schemas.openxmlformats.org/officeDocument/2006/relationships/slideLayout" Target="../slideLayouts/slideLayout1139.xml"/><Relationship Id="rId10" Type="http://schemas.openxmlformats.org/officeDocument/2006/relationships/slideLayout" Target="../slideLayouts/slideLayout1144.xml"/><Relationship Id="rId4" Type="http://schemas.openxmlformats.org/officeDocument/2006/relationships/slideLayout" Target="../slideLayouts/slideLayout1138.xml"/><Relationship Id="rId9" Type="http://schemas.openxmlformats.org/officeDocument/2006/relationships/slideLayout" Target="../slideLayouts/slideLayout1143.xml"/></Relationships>
</file>

<file path=ppt/slideMasters/_rels/slideMaster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48.xml"/><Relationship Id="rId7" Type="http://schemas.openxmlformats.org/officeDocument/2006/relationships/slideLayout" Target="../slideLayouts/slideLayout1152.xml"/><Relationship Id="rId12" Type="http://schemas.openxmlformats.org/officeDocument/2006/relationships/theme" Target="../theme/theme106.xml"/><Relationship Id="rId2" Type="http://schemas.openxmlformats.org/officeDocument/2006/relationships/slideLayout" Target="../slideLayouts/slideLayout1147.xml"/><Relationship Id="rId1" Type="http://schemas.openxmlformats.org/officeDocument/2006/relationships/slideLayout" Target="../slideLayouts/slideLayout1146.xml"/><Relationship Id="rId6" Type="http://schemas.openxmlformats.org/officeDocument/2006/relationships/slideLayout" Target="../slideLayouts/slideLayout1151.xml"/><Relationship Id="rId11" Type="http://schemas.openxmlformats.org/officeDocument/2006/relationships/slideLayout" Target="../slideLayouts/slideLayout1156.xml"/><Relationship Id="rId5" Type="http://schemas.openxmlformats.org/officeDocument/2006/relationships/slideLayout" Target="../slideLayouts/slideLayout1150.xml"/><Relationship Id="rId10" Type="http://schemas.openxmlformats.org/officeDocument/2006/relationships/slideLayout" Target="../slideLayouts/slideLayout1155.xml"/><Relationship Id="rId4" Type="http://schemas.openxmlformats.org/officeDocument/2006/relationships/slideLayout" Target="../slideLayouts/slideLayout1149.xml"/><Relationship Id="rId9" Type="http://schemas.openxmlformats.org/officeDocument/2006/relationships/slideLayout" Target="../slideLayouts/slideLayout1154.xml"/></Relationships>
</file>

<file path=ppt/slideMasters/_rels/slideMaster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59.xml"/><Relationship Id="rId7" Type="http://schemas.openxmlformats.org/officeDocument/2006/relationships/slideLayout" Target="../slideLayouts/slideLayout1163.xml"/><Relationship Id="rId12" Type="http://schemas.openxmlformats.org/officeDocument/2006/relationships/theme" Target="../theme/theme107.xml"/><Relationship Id="rId2" Type="http://schemas.openxmlformats.org/officeDocument/2006/relationships/slideLayout" Target="../slideLayouts/slideLayout1158.xml"/><Relationship Id="rId1" Type="http://schemas.openxmlformats.org/officeDocument/2006/relationships/slideLayout" Target="../slideLayouts/slideLayout1157.xml"/><Relationship Id="rId6" Type="http://schemas.openxmlformats.org/officeDocument/2006/relationships/slideLayout" Target="../slideLayouts/slideLayout1162.xml"/><Relationship Id="rId11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1.xml"/><Relationship Id="rId10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0.xml"/><Relationship Id="rId9" Type="http://schemas.openxmlformats.org/officeDocument/2006/relationships/slideLayout" Target="../slideLayouts/slideLayout1165.xml"/></Relationships>
</file>

<file path=ppt/slideMasters/_rels/slideMaster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70.xml"/><Relationship Id="rId7" Type="http://schemas.openxmlformats.org/officeDocument/2006/relationships/slideLayout" Target="../slideLayouts/slideLayout1174.xml"/><Relationship Id="rId12" Type="http://schemas.openxmlformats.org/officeDocument/2006/relationships/theme" Target="../theme/theme108.xml"/><Relationship Id="rId2" Type="http://schemas.openxmlformats.org/officeDocument/2006/relationships/slideLayout" Target="../slideLayouts/slideLayout1169.xml"/><Relationship Id="rId1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8.xml"/><Relationship Id="rId5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7.xml"/><Relationship Id="rId4" Type="http://schemas.openxmlformats.org/officeDocument/2006/relationships/slideLayout" Target="../slideLayouts/slideLayout1171.xml"/><Relationship Id="rId9" Type="http://schemas.openxmlformats.org/officeDocument/2006/relationships/slideLayout" Target="../slideLayouts/slideLayout1176.xml"/></Relationships>
</file>

<file path=ppt/slideMasters/_rels/slideMaster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81.xml"/><Relationship Id="rId7" Type="http://schemas.openxmlformats.org/officeDocument/2006/relationships/slideLayout" Target="../slideLayouts/slideLayout1185.xml"/><Relationship Id="rId12" Type="http://schemas.openxmlformats.org/officeDocument/2006/relationships/theme" Target="../theme/theme109.xml"/><Relationship Id="rId2" Type="http://schemas.openxmlformats.org/officeDocument/2006/relationships/slideLayout" Target="../slideLayouts/slideLayout1180.xml"/><Relationship Id="rId1" Type="http://schemas.openxmlformats.org/officeDocument/2006/relationships/slideLayout" Target="../slideLayouts/slideLayout1179.xml"/><Relationship Id="rId6" Type="http://schemas.openxmlformats.org/officeDocument/2006/relationships/slideLayout" Target="../slideLayouts/slideLayout1184.xml"/><Relationship Id="rId11" Type="http://schemas.openxmlformats.org/officeDocument/2006/relationships/slideLayout" Target="../slideLayouts/slideLayout1189.xml"/><Relationship Id="rId5" Type="http://schemas.openxmlformats.org/officeDocument/2006/relationships/slideLayout" Target="../slideLayouts/slideLayout1183.xml"/><Relationship Id="rId10" Type="http://schemas.openxmlformats.org/officeDocument/2006/relationships/slideLayout" Target="../slideLayouts/slideLayout1188.xml"/><Relationship Id="rId4" Type="http://schemas.openxmlformats.org/officeDocument/2006/relationships/slideLayout" Target="../slideLayouts/slideLayout1182.xml"/><Relationship Id="rId9" Type="http://schemas.openxmlformats.org/officeDocument/2006/relationships/slideLayout" Target="../slideLayouts/slideLayout118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92.xml"/><Relationship Id="rId7" Type="http://schemas.openxmlformats.org/officeDocument/2006/relationships/slideLayout" Target="../slideLayouts/slideLayout1196.xml"/><Relationship Id="rId12" Type="http://schemas.openxmlformats.org/officeDocument/2006/relationships/theme" Target="../theme/theme110.xml"/><Relationship Id="rId2" Type="http://schemas.openxmlformats.org/officeDocument/2006/relationships/slideLayout" Target="../slideLayouts/slideLayout1191.xml"/><Relationship Id="rId1" Type="http://schemas.openxmlformats.org/officeDocument/2006/relationships/slideLayout" Target="../slideLayouts/slideLayout1190.xml"/><Relationship Id="rId6" Type="http://schemas.openxmlformats.org/officeDocument/2006/relationships/slideLayout" Target="../slideLayouts/slideLayout1195.xml"/><Relationship Id="rId11" Type="http://schemas.openxmlformats.org/officeDocument/2006/relationships/slideLayout" Target="../slideLayouts/slideLayout1200.xml"/><Relationship Id="rId5" Type="http://schemas.openxmlformats.org/officeDocument/2006/relationships/slideLayout" Target="../slideLayouts/slideLayout1194.xml"/><Relationship Id="rId10" Type="http://schemas.openxmlformats.org/officeDocument/2006/relationships/slideLayout" Target="../slideLayouts/slideLayout1199.xml"/><Relationship Id="rId4" Type="http://schemas.openxmlformats.org/officeDocument/2006/relationships/slideLayout" Target="../slideLayouts/slideLayout1193.xml"/><Relationship Id="rId9" Type="http://schemas.openxmlformats.org/officeDocument/2006/relationships/slideLayout" Target="../slideLayouts/slideLayout1198.xml"/></Relationships>
</file>

<file path=ppt/slideMasters/_rels/slideMaster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03.xml"/><Relationship Id="rId7" Type="http://schemas.openxmlformats.org/officeDocument/2006/relationships/slideLayout" Target="../slideLayouts/slideLayout1207.xml"/><Relationship Id="rId12" Type="http://schemas.openxmlformats.org/officeDocument/2006/relationships/theme" Target="../theme/theme111.xml"/><Relationship Id="rId2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201.xml"/><Relationship Id="rId6" Type="http://schemas.openxmlformats.org/officeDocument/2006/relationships/slideLayout" Target="../slideLayouts/slideLayout1206.xml"/><Relationship Id="rId11" Type="http://schemas.openxmlformats.org/officeDocument/2006/relationships/slideLayout" Target="../slideLayouts/slideLayout1211.xml"/><Relationship Id="rId5" Type="http://schemas.openxmlformats.org/officeDocument/2006/relationships/slideLayout" Target="../slideLayouts/slideLayout1205.xml"/><Relationship Id="rId10" Type="http://schemas.openxmlformats.org/officeDocument/2006/relationships/slideLayout" Target="../slideLayouts/slideLayout1210.xml"/><Relationship Id="rId4" Type="http://schemas.openxmlformats.org/officeDocument/2006/relationships/slideLayout" Target="../slideLayouts/slideLayout1204.xml"/><Relationship Id="rId9" Type="http://schemas.openxmlformats.org/officeDocument/2006/relationships/slideLayout" Target="../slideLayouts/slideLayout1209.xml"/></Relationships>
</file>

<file path=ppt/slideMasters/_rels/slideMaster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9.xml"/><Relationship Id="rId13" Type="http://schemas.openxmlformats.org/officeDocument/2006/relationships/theme" Target="../theme/theme112.xml"/><Relationship Id="rId3" Type="http://schemas.openxmlformats.org/officeDocument/2006/relationships/slideLayout" Target="../slideLayouts/slideLayout1214.xml"/><Relationship Id="rId7" Type="http://schemas.openxmlformats.org/officeDocument/2006/relationships/slideLayout" Target="../slideLayouts/slideLayout1218.xml"/><Relationship Id="rId12" Type="http://schemas.openxmlformats.org/officeDocument/2006/relationships/slideLayout" Target="../slideLayouts/slideLayout1223.xml"/><Relationship Id="rId2" Type="http://schemas.openxmlformats.org/officeDocument/2006/relationships/slideLayout" Target="../slideLayouts/slideLayout1213.xml"/><Relationship Id="rId1" Type="http://schemas.openxmlformats.org/officeDocument/2006/relationships/slideLayout" Target="../slideLayouts/slideLayout1212.xml"/><Relationship Id="rId6" Type="http://schemas.openxmlformats.org/officeDocument/2006/relationships/slideLayout" Target="../slideLayouts/slideLayout1217.xml"/><Relationship Id="rId11" Type="http://schemas.openxmlformats.org/officeDocument/2006/relationships/slideLayout" Target="../slideLayouts/slideLayout1222.xml"/><Relationship Id="rId5" Type="http://schemas.openxmlformats.org/officeDocument/2006/relationships/slideLayout" Target="../slideLayouts/slideLayout1216.xml"/><Relationship Id="rId10" Type="http://schemas.openxmlformats.org/officeDocument/2006/relationships/slideLayout" Target="../slideLayouts/slideLayout1221.xml"/><Relationship Id="rId4" Type="http://schemas.openxmlformats.org/officeDocument/2006/relationships/slideLayout" Target="../slideLayouts/slideLayout1215.xml"/><Relationship Id="rId9" Type="http://schemas.openxmlformats.org/officeDocument/2006/relationships/slideLayout" Target="../slideLayouts/slideLayout1220.xml"/></Relationships>
</file>

<file path=ppt/slideMasters/_rels/slideMaster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26.xml"/><Relationship Id="rId7" Type="http://schemas.openxmlformats.org/officeDocument/2006/relationships/slideLayout" Target="../slideLayouts/slideLayout1230.xml"/><Relationship Id="rId12" Type="http://schemas.openxmlformats.org/officeDocument/2006/relationships/theme" Target="../theme/theme113.xml"/><Relationship Id="rId2" Type="http://schemas.openxmlformats.org/officeDocument/2006/relationships/slideLayout" Target="../slideLayouts/slideLayout1225.xml"/><Relationship Id="rId1" Type="http://schemas.openxmlformats.org/officeDocument/2006/relationships/slideLayout" Target="../slideLayouts/slideLayout1224.xml"/><Relationship Id="rId6" Type="http://schemas.openxmlformats.org/officeDocument/2006/relationships/slideLayout" Target="../slideLayouts/slideLayout1229.xml"/><Relationship Id="rId11" Type="http://schemas.openxmlformats.org/officeDocument/2006/relationships/slideLayout" Target="../slideLayouts/slideLayout1234.xml"/><Relationship Id="rId5" Type="http://schemas.openxmlformats.org/officeDocument/2006/relationships/slideLayout" Target="../slideLayouts/slideLayout1228.xml"/><Relationship Id="rId10" Type="http://schemas.openxmlformats.org/officeDocument/2006/relationships/slideLayout" Target="../slideLayouts/slideLayout1233.xml"/><Relationship Id="rId4" Type="http://schemas.openxmlformats.org/officeDocument/2006/relationships/slideLayout" Target="../slideLayouts/slideLayout1227.xml"/><Relationship Id="rId9" Type="http://schemas.openxmlformats.org/officeDocument/2006/relationships/slideLayout" Target="../slideLayouts/slideLayout1232.xml"/></Relationships>
</file>

<file path=ppt/slideMasters/_rels/slideMaster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37.xml"/><Relationship Id="rId7" Type="http://schemas.openxmlformats.org/officeDocument/2006/relationships/slideLayout" Target="../slideLayouts/slideLayout1241.xml"/><Relationship Id="rId12" Type="http://schemas.openxmlformats.org/officeDocument/2006/relationships/theme" Target="../theme/theme114.xml"/><Relationship Id="rId2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35.xml"/><Relationship Id="rId6" Type="http://schemas.openxmlformats.org/officeDocument/2006/relationships/slideLayout" Target="../slideLayouts/slideLayout1240.xml"/><Relationship Id="rId11" Type="http://schemas.openxmlformats.org/officeDocument/2006/relationships/slideLayout" Target="../slideLayouts/slideLayout1245.xml"/><Relationship Id="rId5" Type="http://schemas.openxmlformats.org/officeDocument/2006/relationships/slideLayout" Target="../slideLayouts/slideLayout1239.xml"/><Relationship Id="rId10" Type="http://schemas.openxmlformats.org/officeDocument/2006/relationships/slideLayout" Target="../slideLayouts/slideLayout1244.xml"/><Relationship Id="rId4" Type="http://schemas.openxmlformats.org/officeDocument/2006/relationships/slideLayout" Target="../slideLayouts/slideLayout1238.xml"/><Relationship Id="rId9" Type="http://schemas.openxmlformats.org/officeDocument/2006/relationships/slideLayout" Target="../slideLayouts/slideLayout1243.xml"/></Relationships>
</file>

<file path=ppt/slideMasters/_rels/slideMaster1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8.xml"/><Relationship Id="rId7" Type="http://schemas.openxmlformats.org/officeDocument/2006/relationships/slideLayout" Target="../slideLayouts/slideLayout1252.xml"/><Relationship Id="rId12" Type="http://schemas.openxmlformats.org/officeDocument/2006/relationships/theme" Target="../theme/theme115.xml"/><Relationship Id="rId2" Type="http://schemas.openxmlformats.org/officeDocument/2006/relationships/slideLayout" Target="../slideLayouts/slideLayout1247.xml"/><Relationship Id="rId1" Type="http://schemas.openxmlformats.org/officeDocument/2006/relationships/slideLayout" Target="../slideLayouts/slideLayout1246.xml"/><Relationship Id="rId6" Type="http://schemas.openxmlformats.org/officeDocument/2006/relationships/slideLayout" Target="../slideLayouts/slideLayout1251.xml"/><Relationship Id="rId11" Type="http://schemas.openxmlformats.org/officeDocument/2006/relationships/slideLayout" Target="../slideLayouts/slideLayout1256.xml"/><Relationship Id="rId5" Type="http://schemas.openxmlformats.org/officeDocument/2006/relationships/slideLayout" Target="../slideLayouts/slideLayout1250.xml"/><Relationship Id="rId10" Type="http://schemas.openxmlformats.org/officeDocument/2006/relationships/slideLayout" Target="../slideLayouts/slideLayout1255.xml"/><Relationship Id="rId4" Type="http://schemas.openxmlformats.org/officeDocument/2006/relationships/slideLayout" Target="../slideLayouts/slideLayout1249.xml"/><Relationship Id="rId9" Type="http://schemas.openxmlformats.org/officeDocument/2006/relationships/slideLayout" Target="../slideLayouts/slideLayout1254.xml"/></Relationships>
</file>

<file path=ppt/slideMasters/_rels/slideMaster1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4.xml"/><Relationship Id="rId13" Type="http://schemas.openxmlformats.org/officeDocument/2006/relationships/theme" Target="../theme/theme116.xml"/><Relationship Id="rId3" Type="http://schemas.openxmlformats.org/officeDocument/2006/relationships/slideLayout" Target="../slideLayouts/slideLayout1259.xml"/><Relationship Id="rId7" Type="http://schemas.openxmlformats.org/officeDocument/2006/relationships/slideLayout" Target="../slideLayouts/slideLayout1263.xml"/><Relationship Id="rId12" Type="http://schemas.openxmlformats.org/officeDocument/2006/relationships/slideLayout" Target="../slideLayouts/slideLayout1268.xml"/><Relationship Id="rId2" Type="http://schemas.openxmlformats.org/officeDocument/2006/relationships/slideLayout" Target="../slideLayouts/slideLayout1258.xml"/><Relationship Id="rId1" Type="http://schemas.openxmlformats.org/officeDocument/2006/relationships/slideLayout" Target="../slideLayouts/slideLayout1257.xml"/><Relationship Id="rId6" Type="http://schemas.openxmlformats.org/officeDocument/2006/relationships/slideLayout" Target="../slideLayouts/slideLayout1262.xml"/><Relationship Id="rId11" Type="http://schemas.openxmlformats.org/officeDocument/2006/relationships/slideLayout" Target="../slideLayouts/slideLayout1267.xml"/><Relationship Id="rId5" Type="http://schemas.openxmlformats.org/officeDocument/2006/relationships/slideLayout" Target="../slideLayouts/slideLayout1261.xml"/><Relationship Id="rId10" Type="http://schemas.openxmlformats.org/officeDocument/2006/relationships/slideLayout" Target="../slideLayouts/slideLayout1266.xml"/><Relationship Id="rId4" Type="http://schemas.openxmlformats.org/officeDocument/2006/relationships/slideLayout" Target="../slideLayouts/slideLayout1260.xml"/><Relationship Id="rId9" Type="http://schemas.openxmlformats.org/officeDocument/2006/relationships/slideLayout" Target="../slideLayouts/slideLayout1265.xml"/></Relationships>
</file>

<file path=ppt/slideMasters/_rels/slideMaster1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6.xml"/><Relationship Id="rId3" Type="http://schemas.openxmlformats.org/officeDocument/2006/relationships/slideLayout" Target="../slideLayouts/slideLayout1271.xml"/><Relationship Id="rId7" Type="http://schemas.openxmlformats.org/officeDocument/2006/relationships/slideLayout" Target="../slideLayouts/slideLayout1275.xml"/><Relationship Id="rId12" Type="http://schemas.openxmlformats.org/officeDocument/2006/relationships/theme" Target="../theme/theme117.xml"/><Relationship Id="rId2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9.xml"/><Relationship Id="rId6" Type="http://schemas.openxmlformats.org/officeDocument/2006/relationships/slideLayout" Target="../slideLayouts/slideLayout1274.xml"/><Relationship Id="rId11" Type="http://schemas.openxmlformats.org/officeDocument/2006/relationships/slideLayout" Target="../slideLayouts/slideLayout1279.xml"/><Relationship Id="rId5" Type="http://schemas.openxmlformats.org/officeDocument/2006/relationships/slideLayout" Target="../slideLayouts/slideLayout1273.xml"/><Relationship Id="rId10" Type="http://schemas.openxmlformats.org/officeDocument/2006/relationships/slideLayout" Target="../slideLayouts/slideLayout1278.xml"/><Relationship Id="rId4" Type="http://schemas.openxmlformats.org/officeDocument/2006/relationships/slideLayout" Target="../slideLayouts/slideLayout1272.xml"/><Relationship Id="rId9" Type="http://schemas.openxmlformats.org/officeDocument/2006/relationships/slideLayout" Target="../slideLayouts/slideLayout1277.xml"/></Relationships>
</file>

<file path=ppt/slideMasters/_rels/slideMaster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7.xml"/><Relationship Id="rId3" Type="http://schemas.openxmlformats.org/officeDocument/2006/relationships/slideLayout" Target="../slideLayouts/slideLayout1282.xml"/><Relationship Id="rId7" Type="http://schemas.openxmlformats.org/officeDocument/2006/relationships/slideLayout" Target="../slideLayouts/slideLayout1286.xml"/><Relationship Id="rId12" Type="http://schemas.openxmlformats.org/officeDocument/2006/relationships/theme" Target="../theme/theme118.xml"/><Relationship Id="rId2" Type="http://schemas.openxmlformats.org/officeDocument/2006/relationships/slideLayout" Target="../slideLayouts/slideLayout1281.xml"/><Relationship Id="rId1" Type="http://schemas.openxmlformats.org/officeDocument/2006/relationships/slideLayout" Target="../slideLayouts/slideLayout1280.xml"/><Relationship Id="rId6" Type="http://schemas.openxmlformats.org/officeDocument/2006/relationships/slideLayout" Target="../slideLayouts/slideLayout1285.xml"/><Relationship Id="rId11" Type="http://schemas.openxmlformats.org/officeDocument/2006/relationships/slideLayout" Target="../slideLayouts/slideLayout1290.xml"/><Relationship Id="rId5" Type="http://schemas.openxmlformats.org/officeDocument/2006/relationships/slideLayout" Target="../slideLayouts/slideLayout1284.xml"/><Relationship Id="rId10" Type="http://schemas.openxmlformats.org/officeDocument/2006/relationships/slideLayout" Target="../slideLayouts/slideLayout1289.xml"/><Relationship Id="rId4" Type="http://schemas.openxmlformats.org/officeDocument/2006/relationships/slideLayout" Target="../slideLayouts/slideLayout1283.xml"/><Relationship Id="rId9" Type="http://schemas.openxmlformats.org/officeDocument/2006/relationships/slideLayout" Target="../slideLayouts/slideLayout1288.xml"/></Relationships>
</file>

<file path=ppt/slideMasters/_rels/slideMaster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93.xml"/><Relationship Id="rId7" Type="http://schemas.openxmlformats.org/officeDocument/2006/relationships/slideLayout" Target="../slideLayouts/slideLayout1297.xml"/><Relationship Id="rId12" Type="http://schemas.openxmlformats.org/officeDocument/2006/relationships/theme" Target="../theme/theme119.xml"/><Relationship Id="rId2" Type="http://schemas.openxmlformats.org/officeDocument/2006/relationships/slideLayout" Target="../slideLayouts/slideLayout1292.xml"/><Relationship Id="rId1" Type="http://schemas.openxmlformats.org/officeDocument/2006/relationships/slideLayout" Target="../slideLayouts/slideLayout1291.xml"/><Relationship Id="rId6" Type="http://schemas.openxmlformats.org/officeDocument/2006/relationships/slideLayout" Target="../slideLayouts/slideLayout1296.xml"/><Relationship Id="rId11" Type="http://schemas.openxmlformats.org/officeDocument/2006/relationships/slideLayout" Target="../slideLayouts/slideLayout1301.xml"/><Relationship Id="rId5" Type="http://schemas.openxmlformats.org/officeDocument/2006/relationships/slideLayout" Target="../slideLayouts/slideLayout1295.xml"/><Relationship Id="rId10" Type="http://schemas.openxmlformats.org/officeDocument/2006/relationships/slideLayout" Target="../slideLayouts/slideLayout1300.xml"/><Relationship Id="rId4" Type="http://schemas.openxmlformats.org/officeDocument/2006/relationships/slideLayout" Target="../slideLayouts/slideLayout1294.xml"/><Relationship Id="rId9" Type="http://schemas.openxmlformats.org/officeDocument/2006/relationships/slideLayout" Target="../slideLayouts/slideLayout12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04.xml"/><Relationship Id="rId7" Type="http://schemas.openxmlformats.org/officeDocument/2006/relationships/slideLayout" Target="../slideLayouts/slideLayout1308.xml"/><Relationship Id="rId12" Type="http://schemas.openxmlformats.org/officeDocument/2006/relationships/theme" Target="../theme/theme120.xml"/><Relationship Id="rId2" Type="http://schemas.openxmlformats.org/officeDocument/2006/relationships/slideLayout" Target="../slideLayouts/slideLayout1303.xml"/><Relationship Id="rId1" Type="http://schemas.openxmlformats.org/officeDocument/2006/relationships/slideLayout" Target="../slideLayouts/slideLayout1302.xml"/><Relationship Id="rId6" Type="http://schemas.openxmlformats.org/officeDocument/2006/relationships/slideLayout" Target="../slideLayouts/slideLayout1307.xml"/><Relationship Id="rId11" Type="http://schemas.openxmlformats.org/officeDocument/2006/relationships/slideLayout" Target="../slideLayouts/slideLayout1312.xml"/><Relationship Id="rId5" Type="http://schemas.openxmlformats.org/officeDocument/2006/relationships/slideLayout" Target="../slideLayouts/slideLayout1306.xml"/><Relationship Id="rId10" Type="http://schemas.openxmlformats.org/officeDocument/2006/relationships/slideLayout" Target="../slideLayouts/slideLayout1311.xml"/><Relationship Id="rId4" Type="http://schemas.openxmlformats.org/officeDocument/2006/relationships/slideLayout" Target="../slideLayouts/slideLayout1305.xml"/><Relationship Id="rId9" Type="http://schemas.openxmlformats.org/officeDocument/2006/relationships/slideLayout" Target="../slideLayouts/slideLayout1310.xml"/></Relationships>
</file>

<file path=ppt/slideMasters/_rels/slideMaster1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0.xml"/><Relationship Id="rId3" Type="http://schemas.openxmlformats.org/officeDocument/2006/relationships/slideLayout" Target="../slideLayouts/slideLayout1315.xml"/><Relationship Id="rId7" Type="http://schemas.openxmlformats.org/officeDocument/2006/relationships/slideLayout" Target="../slideLayouts/slideLayout1319.xml"/><Relationship Id="rId12" Type="http://schemas.openxmlformats.org/officeDocument/2006/relationships/theme" Target="../theme/theme121.xml"/><Relationship Id="rId2" Type="http://schemas.openxmlformats.org/officeDocument/2006/relationships/slideLayout" Target="../slideLayouts/slideLayout1314.xml"/><Relationship Id="rId1" Type="http://schemas.openxmlformats.org/officeDocument/2006/relationships/slideLayout" Target="../slideLayouts/slideLayout1313.xml"/><Relationship Id="rId6" Type="http://schemas.openxmlformats.org/officeDocument/2006/relationships/slideLayout" Target="../slideLayouts/slideLayout1318.xml"/><Relationship Id="rId11" Type="http://schemas.openxmlformats.org/officeDocument/2006/relationships/slideLayout" Target="../slideLayouts/slideLayout1323.xml"/><Relationship Id="rId5" Type="http://schemas.openxmlformats.org/officeDocument/2006/relationships/slideLayout" Target="../slideLayouts/slideLayout1317.xml"/><Relationship Id="rId10" Type="http://schemas.openxmlformats.org/officeDocument/2006/relationships/slideLayout" Target="../slideLayouts/slideLayout1322.xml"/><Relationship Id="rId4" Type="http://schemas.openxmlformats.org/officeDocument/2006/relationships/slideLayout" Target="../slideLayouts/slideLayout1316.xml"/><Relationship Id="rId9" Type="http://schemas.openxmlformats.org/officeDocument/2006/relationships/slideLayout" Target="../slideLayouts/slideLayout1321.xml"/></Relationships>
</file>

<file path=ppt/slideMasters/_rels/slideMaster1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26.xml"/><Relationship Id="rId7" Type="http://schemas.openxmlformats.org/officeDocument/2006/relationships/slideLayout" Target="../slideLayouts/slideLayout1330.xml"/><Relationship Id="rId12" Type="http://schemas.openxmlformats.org/officeDocument/2006/relationships/theme" Target="../theme/theme122.xml"/><Relationship Id="rId2" Type="http://schemas.openxmlformats.org/officeDocument/2006/relationships/slideLayout" Target="../slideLayouts/slideLayout1325.xml"/><Relationship Id="rId1" Type="http://schemas.openxmlformats.org/officeDocument/2006/relationships/slideLayout" Target="../slideLayouts/slideLayout1324.xml"/><Relationship Id="rId6" Type="http://schemas.openxmlformats.org/officeDocument/2006/relationships/slideLayout" Target="../slideLayouts/slideLayout1329.xml"/><Relationship Id="rId11" Type="http://schemas.openxmlformats.org/officeDocument/2006/relationships/slideLayout" Target="../slideLayouts/slideLayout1334.xml"/><Relationship Id="rId5" Type="http://schemas.openxmlformats.org/officeDocument/2006/relationships/slideLayout" Target="../slideLayouts/slideLayout1328.xml"/><Relationship Id="rId10" Type="http://schemas.openxmlformats.org/officeDocument/2006/relationships/slideLayout" Target="../slideLayouts/slideLayout1333.xml"/><Relationship Id="rId4" Type="http://schemas.openxmlformats.org/officeDocument/2006/relationships/slideLayout" Target="../slideLayouts/slideLayout1327.xml"/><Relationship Id="rId9" Type="http://schemas.openxmlformats.org/officeDocument/2006/relationships/slideLayout" Target="../slideLayouts/slideLayout1332.xml"/></Relationships>
</file>

<file path=ppt/slideMasters/_rels/slideMaster1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41.xml"/><Relationship Id="rId12" Type="http://schemas.openxmlformats.org/officeDocument/2006/relationships/theme" Target="../theme/theme123.xml"/><Relationship Id="rId2" Type="http://schemas.openxmlformats.org/officeDocument/2006/relationships/slideLayout" Target="../slideLayouts/slideLayout1336.xml"/><Relationship Id="rId1" Type="http://schemas.openxmlformats.org/officeDocument/2006/relationships/slideLayout" Target="../slideLayouts/slideLayout1335.xml"/><Relationship Id="rId6" Type="http://schemas.openxmlformats.org/officeDocument/2006/relationships/slideLayout" Target="../slideLayouts/slideLayout1340.xml"/><Relationship Id="rId11" Type="http://schemas.openxmlformats.org/officeDocument/2006/relationships/slideLayout" Target="../slideLayouts/slideLayout1345.xml"/><Relationship Id="rId5" Type="http://schemas.openxmlformats.org/officeDocument/2006/relationships/slideLayout" Target="../slideLayouts/slideLayout1339.xml"/><Relationship Id="rId10" Type="http://schemas.openxmlformats.org/officeDocument/2006/relationships/slideLayout" Target="../slideLayouts/slideLayout1344.xml"/><Relationship Id="rId4" Type="http://schemas.openxmlformats.org/officeDocument/2006/relationships/slideLayout" Target="../slideLayouts/slideLayout1338.xml"/><Relationship Id="rId9" Type="http://schemas.openxmlformats.org/officeDocument/2006/relationships/slideLayout" Target="../slideLayouts/slideLayout1343.xml"/></Relationships>
</file>

<file path=ppt/slideMasters/_rels/slideMaster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48.xml"/><Relationship Id="rId7" Type="http://schemas.openxmlformats.org/officeDocument/2006/relationships/slideLayout" Target="../slideLayouts/slideLayout1352.xml"/><Relationship Id="rId12" Type="http://schemas.openxmlformats.org/officeDocument/2006/relationships/theme" Target="../theme/theme124.xml"/><Relationship Id="rId2" Type="http://schemas.openxmlformats.org/officeDocument/2006/relationships/slideLayout" Target="../slideLayouts/slideLayout1347.xml"/><Relationship Id="rId1" Type="http://schemas.openxmlformats.org/officeDocument/2006/relationships/slideLayout" Target="../slideLayouts/slideLayout1346.xml"/><Relationship Id="rId6" Type="http://schemas.openxmlformats.org/officeDocument/2006/relationships/slideLayout" Target="../slideLayouts/slideLayout1351.xml"/><Relationship Id="rId11" Type="http://schemas.openxmlformats.org/officeDocument/2006/relationships/slideLayout" Target="../slideLayouts/slideLayout1356.xml"/><Relationship Id="rId5" Type="http://schemas.openxmlformats.org/officeDocument/2006/relationships/slideLayout" Target="../slideLayouts/slideLayout1350.xml"/><Relationship Id="rId10" Type="http://schemas.openxmlformats.org/officeDocument/2006/relationships/slideLayout" Target="../slideLayouts/slideLayout1355.xml"/><Relationship Id="rId4" Type="http://schemas.openxmlformats.org/officeDocument/2006/relationships/slideLayout" Target="../slideLayouts/slideLayout1349.xml"/><Relationship Id="rId9" Type="http://schemas.openxmlformats.org/officeDocument/2006/relationships/slideLayout" Target="../slideLayouts/slideLayout1354.xml"/></Relationships>
</file>

<file path=ppt/slideMasters/_rels/slideMaster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4.xml"/><Relationship Id="rId3" Type="http://schemas.openxmlformats.org/officeDocument/2006/relationships/slideLayout" Target="../slideLayouts/slideLayout1359.xml"/><Relationship Id="rId7" Type="http://schemas.openxmlformats.org/officeDocument/2006/relationships/slideLayout" Target="../slideLayouts/slideLayout1363.xml"/><Relationship Id="rId12" Type="http://schemas.openxmlformats.org/officeDocument/2006/relationships/theme" Target="../theme/theme125.xml"/><Relationship Id="rId2" Type="http://schemas.openxmlformats.org/officeDocument/2006/relationships/slideLayout" Target="../slideLayouts/slideLayout1358.xml"/><Relationship Id="rId1" Type="http://schemas.openxmlformats.org/officeDocument/2006/relationships/slideLayout" Target="../slideLayouts/slideLayout1357.xml"/><Relationship Id="rId6" Type="http://schemas.openxmlformats.org/officeDocument/2006/relationships/slideLayout" Target="../slideLayouts/slideLayout1362.xml"/><Relationship Id="rId11" Type="http://schemas.openxmlformats.org/officeDocument/2006/relationships/slideLayout" Target="../slideLayouts/slideLayout1367.xml"/><Relationship Id="rId5" Type="http://schemas.openxmlformats.org/officeDocument/2006/relationships/slideLayout" Target="../slideLayouts/slideLayout1361.xml"/><Relationship Id="rId10" Type="http://schemas.openxmlformats.org/officeDocument/2006/relationships/slideLayout" Target="../slideLayouts/slideLayout1366.xml"/><Relationship Id="rId4" Type="http://schemas.openxmlformats.org/officeDocument/2006/relationships/slideLayout" Target="../slideLayouts/slideLayout1360.xml"/><Relationship Id="rId9" Type="http://schemas.openxmlformats.org/officeDocument/2006/relationships/slideLayout" Target="../slideLayouts/slideLayout1365.xml"/></Relationships>
</file>

<file path=ppt/slideMasters/_rels/slideMaster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70.xml"/><Relationship Id="rId7" Type="http://schemas.openxmlformats.org/officeDocument/2006/relationships/slideLayout" Target="../slideLayouts/slideLayout1374.xml"/><Relationship Id="rId12" Type="http://schemas.openxmlformats.org/officeDocument/2006/relationships/theme" Target="../theme/theme126.xml"/><Relationship Id="rId2" Type="http://schemas.openxmlformats.org/officeDocument/2006/relationships/slideLayout" Target="../slideLayouts/slideLayout1369.xml"/><Relationship Id="rId1" Type="http://schemas.openxmlformats.org/officeDocument/2006/relationships/slideLayout" Target="../slideLayouts/slideLayout1368.xml"/><Relationship Id="rId6" Type="http://schemas.openxmlformats.org/officeDocument/2006/relationships/slideLayout" Target="../slideLayouts/slideLayout1373.xml"/><Relationship Id="rId11" Type="http://schemas.openxmlformats.org/officeDocument/2006/relationships/slideLayout" Target="../slideLayouts/slideLayout1378.xml"/><Relationship Id="rId5" Type="http://schemas.openxmlformats.org/officeDocument/2006/relationships/slideLayout" Target="../slideLayouts/slideLayout1372.xml"/><Relationship Id="rId10" Type="http://schemas.openxmlformats.org/officeDocument/2006/relationships/slideLayout" Target="../slideLayouts/slideLayout1377.xml"/><Relationship Id="rId4" Type="http://schemas.openxmlformats.org/officeDocument/2006/relationships/slideLayout" Target="../slideLayouts/slideLayout1371.xml"/><Relationship Id="rId9" Type="http://schemas.openxmlformats.org/officeDocument/2006/relationships/slideLayout" Target="../slideLayouts/slideLayout1376.xml"/></Relationships>
</file>

<file path=ppt/slideMasters/_rels/slideMaster1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6.xml"/><Relationship Id="rId3" Type="http://schemas.openxmlformats.org/officeDocument/2006/relationships/slideLayout" Target="../slideLayouts/slideLayout1381.xml"/><Relationship Id="rId7" Type="http://schemas.openxmlformats.org/officeDocument/2006/relationships/slideLayout" Target="../slideLayouts/slideLayout1385.xml"/><Relationship Id="rId12" Type="http://schemas.openxmlformats.org/officeDocument/2006/relationships/theme" Target="../theme/theme127.xml"/><Relationship Id="rId2" Type="http://schemas.openxmlformats.org/officeDocument/2006/relationships/slideLayout" Target="../slideLayouts/slideLayout1380.xml"/><Relationship Id="rId1" Type="http://schemas.openxmlformats.org/officeDocument/2006/relationships/slideLayout" Target="../slideLayouts/slideLayout1379.xml"/><Relationship Id="rId6" Type="http://schemas.openxmlformats.org/officeDocument/2006/relationships/slideLayout" Target="../slideLayouts/slideLayout1384.xml"/><Relationship Id="rId11" Type="http://schemas.openxmlformats.org/officeDocument/2006/relationships/slideLayout" Target="../slideLayouts/slideLayout1389.xml"/><Relationship Id="rId5" Type="http://schemas.openxmlformats.org/officeDocument/2006/relationships/slideLayout" Target="../slideLayouts/slideLayout1383.xml"/><Relationship Id="rId10" Type="http://schemas.openxmlformats.org/officeDocument/2006/relationships/slideLayout" Target="../slideLayouts/slideLayout1388.xml"/><Relationship Id="rId4" Type="http://schemas.openxmlformats.org/officeDocument/2006/relationships/slideLayout" Target="../slideLayouts/slideLayout1382.xml"/><Relationship Id="rId9" Type="http://schemas.openxmlformats.org/officeDocument/2006/relationships/slideLayout" Target="../slideLayouts/slideLayout1387.xml"/></Relationships>
</file>

<file path=ppt/slideMasters/_rels/slideMaster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92.xml"/><Relationship Id="rId7" Type="http://schemas.openxmlformats.org/officeDocument/2006/relationships/slideLayout" Target="../slideLayouts/slideLayout1396.xml"/><Relationship Id="rId12" Type="http://schemas.openxmlformats.org/officeDocument/2006/relationships/theme" Target="../theme/theme128.xml"/><Relationship Id="rId2" Type="http://schemas.openxmlformats.org/officeDocument/2006/relationships/slideLayout" Target="../slideLayouts/slideLayout1391.xml"/><Relationship Id="rId1" Type="http://schemas.openxmlformats.org/officeDocument/2006/relationships/slideLayout" Target="../slideLayouts/slideLayout1390.xml"/><Relationship Id="rId6" Type="http://schemas.openxmlformats.org/officeDocument/2006/relationships/slideLayout" Target="../slideLayouts/slideLayout1395.xml"/><Relationship Id="rId11" Type="http://schemas.openxmlformats.org/officeDocument/2006/relationships/slideLayout" Target="../slideLayouts/slideLayout1400.xml"/><Relationship Id="rId5" Type="http://schemas.openxmlformats.org/officeDocument/2006/relationships/slideLayout" Target="../slideLayouts/slideLayout1394.xml"/><Relationship Id="rId10" Type="http://schemas.openxmlformats.org/officeDocument/2006/relationships/slideLayout" Target="../slideLayouts/slideLayout1399.xml"/><Relationship Id="rId4" Type="http://schemas.openxmlformats.org/officeDocument/2006/relationships/slideLayout" Target="../slideLayouts/slideLayout1393.xml"/><Relationship Id="rId9" Type="http://schemas.openxmlformats.org/officeDocument/2006/relationships/slideLayout" Target="../slideLayouts/slideLayout1398.xml"/></Relationships>
</file>

<file path=ppt/slideMasters/_rels/slideMaster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03.xml"/><Relationship Id="rId7" Type="http://schemas.openxmlformats.org/officeDocument/2006/relationships/slideLayout" Target="../slideLayouts/slideLayout1407.xml"/><Relationship Id="rId12" Type="http://schemas.openxmlformats.org/officeDocument/2006/relationships/theme" Target="../theme/theme129.xml"/><Relationship Id="rId2" Type="http://schemas.openxmlformats.org/officeDocument/2006/relationships/slideLayout" Target="../slideLayouts/slideLayout1402.xml"/><Relationship Id="rId1" Type="http://schemas.openxmlformats.org/officeDocument/2006/relationships/slideLayout" Target="../slideLayouts/slideLayout1401.xml"/><Relationship Id="rId6" Type="http://schemas.openxmlformats.org/officeDocument/2006/relationships/slideLayout" Target="../slideLayouts/slideLayout1406.xml"/><Relationship Id="rId11" Type="http://schemas.openxmlformats.org/officeDocument/2006/relationships/slideLayout" Target="../slideLayouts/slideLayout1411.xml"/><Relationship Id="rId5" Type="http://schemas.openxmlformats.org/officeDocument/2006/relationships/slideLayout" Target="../slideLayouts/slideLayout1405.xml"/><Relationship Id="rId10" Type="http://schemas.openxmlformats.org/officeDocument/2006/relationships/slideLayout" Target="../slideLayouts/slideLayout1410.xml"/><Relationship Id="rId4" Type="http://schemas.openxmlformats.org/officeDocument/2006/relationships/slideLayout" Target="../slideLayouts/slideLayout1404.xml"/><Relationship Id="rId9" Type="http://schemas.openxmlformats.org/officeDocument/2006/relationships/slideLayout" Target="../slideLayouts/slideLayout140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14.xml"/><Relationship Id="rId7" Type="http://schemas.openxmlformats.org/officeDocument/2006/relationships/slideLayout" Target="../slideLayouts/slideLayout1418.xml"/><Relationship Id="rId12" Type="http://schemas.openxmlformats.org/officeDocument/2006/relationships/theme" Target="../theme/theme130.xml"/><Relationship Id="rId2" Type="http://schemas.openxmlformats.org/officeDocument/2006/relationships/slideLayout" Target="../slideLayouts/slideLayout1413.xml"/><Relationship Id="rId1" Type="http://schemas.openxmlformats.org/officeDocument/2006/relationships/slideLayout" Target="../slideLayouts/slideLayout1412.xml"/><Relationship Id="rId6" Type="http://schemas.openxmlformats.org/officeDocument/2006/relationships/slideLayout" Target="../slideLayouts/slideLayout1417.xml"/><Relationship Id="rId11" Type="http://schemas.openxmlformats.org/officeDocument/2006/relationships/slideLayout" Target="../slideLayouts/slideLayout1422.xml"/><Relationship Id="rId5" Type="http://schemas.openxmlformats.org/officeDocument/2006/relationships/slideLayout" Target="../slideLayouts/slideLayout1416.xml"/><Relationship Id="rId10" Type="http://schemas.openxmlformats.org/officeDocument/2006/relationships/slideLayout" Target="../slideLayouts/slideLayout1421.xml"/><Relationship Id="rId4" Type="http://schemas.openxmlformats.org/officeDocument/2006/relationships/slideLayout" Target="../slideLayouts/slideLayout1415.xml"/><Relationship Id="rId9" Type="http://schemas.openxmlformats.org/officeDocument/2006/relationships/slideLayout" Target="../slideLayouts/slideLayout1420.xml"/></Relationships>
</file>

<file path=ppt/slideMasters/_rels/slideMaster1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0.xml"/><Relationship Id="rId3" Type="http://schemas.openxmlformats.org/officeDocument/2006/relationships/slideLayout" Target="../slideLayouts/slideLayout1425.xml"/><Relationship Id="rId7" Type="http://schemas.openxmlformats.org/officeDocument/2006/relationships/slideLayout" Target="../slideLayouts/slideLayout1429.xml"/><Relationship Id="rId12" Type="http://schemas.openxmlformats.org/officeDocument/2006/relationships/theme" Target="../theme/theme131.xml"/><Relationship Id="rId2" Type="http://schemas.openxmlformats.org/officeDocument/2006/relationships/slideLayout" Target="../slideLayouts/slideLayout1424.xml"/><Relationship Id="rId1" Type="http://schemas.openxmlformats.org/officeDocument/2006/relationships/slideLayout" Target="../slideLayouts/slideLayout1423.xml"/><Relationship Id="rId6" Type="http://schemas.openxmlformats.org/officeDocument/2006/relationships/slideLayout" Target="../slideLayouts/slideLayout1428.xml"/><Relationship Id="rId11" Type="http://schemas.openxmlformats.org/officeDocument/2006/relationships/slideLayout" Target="../slideLayouts/slideLayout1433.xml"/><Relationship Id="rId5" Type="http://schemas.openxmlformats.org/officeDocument/2006/relationships/slideLayout" Target="../slideLayouts/slideLayout1427.xml"/><Relationship Id="rId10" Type="http://schemas.openxmlformats.org/officeDocument/2006/relationships/slideLayout" Target="../slideLayouts/slideLayout1432.xml"/><Relationship Id="rId4" Type="http://schemas.openxmlformats.org/officeDocument/2006/relationships/slideLayout" Target="../slideLayouts/slideLayout1426.xml"/><Relationship Id="rId9" Type="http://schemas.openxmlformats.org/officeDocument/2006/relationships/slideLayout" Target="../slideLayouts/slideLayout1431.xml"/></Relationships>
</file>

<file path=ppt/slideMasters/_rels/slideMaster1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36.xml"/><Relationship Id="rId7" Type="http://schemas.openxmlformats.org/officeDocument/2006/relationships/slideLayout" Target="../slideLayouts/slideLayout1440.xml"/><Relationship Id="rId12" Type="http://schemas.openxmlformats.org/officeDocument/2006/relationships/theme" Target="../theme/theme132.xml"/><Relationship Id="rId2" Type="http://schemas.openxmlformats.org/officeDocument/2006/relationships/slideLayout" Target="../slideLayouts/slideLayout1435.xml"/><Relationship Id="rId1" Type="http://schemas.openxmlformats.org/officeDocument/2006/relationships/slideLayout" Target="../slideLayouts/slideLayout1434.xml"/><Relationship Id="rId6" Type="http://schemas.openxmlformats.org/officeDocument/2006/relationships/slideLayout" Target="../slideLayouts/slideLayout1439.xml"/><Relationship Id="rId11" Type="http://schemas.openxmlformats.org/officeDocument/2006/relationships/slideLayout" Target="../slideLayouts/slideLayout1444.xml"/><Relationship Id="rId5" Type="http://schemas.openxmlformats.org/officeDocument/2006/relationships/slideLayout" Target="../slideLayouts/slideLayout1438.xml"/><Relationship Id="rId10" Type="http://schemas.openxmlformats.org/officeDocument/2006/relationships/slideLayout" Target="../slideLayouts/slideLayout1443.xml"/><Relationship Id="rId4" Type="http://schemas.openxmlformats.org/officeDocument/2006/relationships/slideLayout" Target="../slideLayouts/slideLayout1437.xml"/><Relationship Id="rId9" Type="http://schemas.openxmlformats.org/officeDocument/2006/relationships/slideLayout" Target="../slideLayouts/slideLayout1442.xml"/></Relationships>
</file>

<file path=ppt/slideMasters/_rels/slideMaster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47.xml"/><Relationship Id="rId7" Type="http://schemas.openxmlformats.org/officeDocument/2006/relationships/slideLayout" Target="../slideLayouts/slideLayout1451.xml"/><Relationship Id="rId12" Type="http://schemas.openxmlformats.org/officeDocument/2006/relationships/theme" Target="../theme/theme133.xml"/><Relationship Id="rId2" Type="http://schemas.openxmlformats.org/officeDocument/2006/relationships/slideLayout" Target="../slideLayouts/slideLayout1446.xml"/><Relationship Id="rId1" Type="http://schemas.openxmlformats.org/officeDocument/2006/relationships/slideLayout" Target="../slideLayouts/slideLayout1445.xml"/><Relationship Id="rId6" Type="http://schemas.openxmlformats.org/officeDocument/2006/relationships/slideLayout" Target="../slideLayouts/slideLayout1450.xml"/><Relationship Id="rId11" Type="http://schemas.openxmlformats.org/officeDocument/2006/relationships/slideLayout" Target="../slideLayouts/slideLayout1455.xml"/><Relationship Id="rId5" Type="http://schemas.openxmlformats.org/officeDocument/2006/relationships/slideLayout" Target="../slideLayouts/slideLayout1449.xml"/><Relationship Id="rId10" Type="http://schemas.openxmlformats.org/officeDocument/2006/relationships/slideLayout" Target="../slideLayouts/slideLayout1454.xml"/><Relationship Id="rId4" Type="http://schemas.openxmlformats.org/officeDocument/2006/relationships/slideLayout" Target="../slideLayouts/slideLayout1448.xml"/><Relationship Id="rId9" Type="http://schemas.openxmlformats.org/officeDocument/2006/relationships/slideLayout" Target="../slideLayouts/slideLayout1453.xml"/></Relationships>
</file>

<file path=ppt/slideMasters/_rels/slideMaster1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3.xml"/><Relationship Id="rId3" Type="http://schemas.openxmlformats.org/officeDocument/2006/relationships/slideLayout" Target="../slideLayouts/slideLayout1458.xml"/><Relationship Id="rId7" Type="http://schemas.openxmlformats.org/officeDocument/2006/relationships/slideLayout" Target="../slideLayouts/slideLayout1462.xml"/><Relationship Id="rId12" Type="http://schemas.openxmlformats.org/officeDocument/2006/relationships/theme" Target="../theme/theme134.xml"/><Relationship Id="rId2" Type="http://schemas.openxmlformats.org/officeDocument/2006/relationships/slideLayout" Target="../slideLayouts/slideLayout1457.xml"/><Relationship Id="rId1" Type="http://schemas.openxmlformats.org/officeDocument/2006/relationships/slideLayout" Target="../slideLayouts/slideLayout1456.xml"/><Relationship Id="rId6" Type="http://schemas.openxmlformats.org/officeDocument/2006/relationships/slideLayout" Target="../slideLayouts/slideLayout1461.xml"/><Relationship Id="rId11" Type="http://schemas.openxmlformats.org/officeDocument/2006/relationships/slideLayout" Target="../slideLayouts/slideLayout1466.xml"/><Relationship Id="rId5" Type="http://schemas.openxmlformats.org/officeDocument/2006/relationships/slideLayout" Target="../slideLayouts/slideLayout1460.xml"/><Relationship Id="rId10" Type="http://schemas.openxmlformats.org/officeDocument/2006/relationships/slideLayout" Target="../slideLayouts/slideLayout1465.xml"/><Relationship Id="rId4" Type="http://schemas.openxmlformats.org/officeDocument/2006/relationships/slideLayout" Target="../slideLayouts/slideLayout1459.xml"/><Relationship Id="rId9" Type="http://schemas.openxmlformats.org/officeDocument/2006/relationships/slideLayout" Target="../slideLayouts/slideLayout1464.xml"/></Relationships>
</file>

<file path=ppt/slideMasters/_rels/slideMaster1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69.xml"/><Relationship Id="rId7" Type="http://schemas.openxmlformats.org/officeDocument/2006/relationships/slideLayout" Target="../slideLayouts/slideLayout1473.xml"/><Relationship Id="rId12" Type="http://schemas.openxmlformats.org/officeDocument/2006/relationships/theme" Target="../theme/theme135.xml"/><Relationship Id="rId2" Type="http://schemas.openxmlformats.org/officeDocument/2006/relationships/slideLayout" Target="../slideLayouts/slideLayout1468.xml"/><Relationship Id="rId1" Type="http://schemas.openxmlformats.org/officeDocument/2006/relationships/slideLayout" Target="../slideLayouts/slideLayout1467.xml"/><Relationship Id="rId6" Type="http://schemas.openxmlformats.org/officeDocument/2006/relationships/slideLayout" Target="../slideLayouts/slideLayout1472.xml"/><Relationship Id="rId11" Type="http://schemas.openxmlformats.org/officeDocument/2006/relationships/slideLayout" Target="../slideLayouts/slideLayout1477.xml"/><Relationship Id="rId5" Type="http://schemas.openxmlformats.org/officeDocument/2006/relationships/slideLayout" Target="../slideLayouts/slideLayout1471.xml"/><Relationship Id="rId10" Type="http://schemas.openxmlformats.org/officeDocument/2006/relationships/slideLayout" Target="../slideLayouts/slideLayout1476.xml"/><Relationship Id="rId4" Type="http://schemas.openxmlformats.org/officeDocument/2006/relationships/slideLayout" Target="../slideLayouts/slideLayout1470.xml"/><Relationship Id="rId9" Type="http://schemas.openxmlformats.org/officeDocument/2006/relationships/slideLayout" Target="../slideLayouts/slideLayout1475.xml"/></Relationships>
</file>

<file path=ppt/slideMasters/_rels/slideMaster1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80.xml"/><Relationship Id="rId7" Type="http://schemas.openxmlformats.org/officeDocument/2006/relationships/slideLayout" Target="../slideLayouts/slideLayout1484.xml"/><Relationship Id="rId12" Type="http://schemas.openxmlformats.org/officeDocument/2006/relationships/theme" Target="../theme/theme136.xml"/><Relationship Id="rId2" Type="http://schemas.openxmlformats.org/officeDocument/2006/relationships/slideLayout" Target="../slideLayouts/slideLayout1479.xml"/><Relationship Id="rId1" Type="http://schemas.openxmlformats.org/officeDocument/2006/relationships/slideLayout" Target="../slideLayouts/slideLayout1478.xml"/><Relationship Id="rId6" Type="http://schemas.openxmlformats.org/officeDocument/2006/relationships/slideLayout" Target="../slideLayouts/slideLayout1483.xml"/><Relationship Id="rId11" Type="http://schemas.openxmlformats.org/officeDocument/2006/relationships/slideLayout" Target="../slideLayouts/slideLayout1488.xml"/><Relationship Id="rId5" Type="http://schemas.openxmlformats.org/officeDocument/2006/relationships/slideLayout" Target="../slideLayouts/slideLayout1482.xml"/><Relationship Id="rId10" Type="http://schemas.openxmlformats.org/officeDocument/2006/relationships/slideLayout" Target="../slideLayouts/slideLayout1487.xml"/><Relationship Id="rId4" Type="http://schemas.openxmlformats.org/officeDocument/2006/relationships/slideLayout" Target="../slideLayouts/slideLayout1481.xml"/><Relationship Id="rId9" Type="http://schemas.openxmlformats.org/officeDocument/2006/relationships/slideLayout" Target="../slideLayouts/slideLayout1486.xml"/></Relationships>
</file>

<file path=ppt/slideMasters/_rels/slideMaster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6.xml"/><Relationship Id="rId3" Type="http://schemas.openxmlformats.org/officeDocument/2006/relationships/slideLayout" Target="../slideLayouts/slideLayout1491.xml"/><Relationship Id="rId7" Type="http://schemas.openxmlformats.org/officeDocument/2006/relationships/slideLayout" Target="../slideLayouts/slideLayout1495.xml"/><Relationship Id="rId12" Type="http://schemas.openxmlformats.org/officeDocument/2006/relationships/theme" Target="../theme/theme137.xml"/><Relationship Id="rId2" Type="http://schemas.openxmlformats.org/officeDocument/2006/relationships/slideLayout" Target="../slideLayouts/slideLayout1490.xml"/><Relationship Id="rId1" Type="http://schemas.openxmlformats.org/officeDocument/2006/relationships/slideLayout" Target="../slideLayouts/slideLayout1489.xml"/><Relationship Id="rId6" Type="http://schemas.openxmlformats.org/officeDocument/2006/relationships/slideLayout" Target="../slideLayouts/slideLayout1494.xml"/><Relationship Id="rId11" Type="http://schemas.openxmlformats.org/officeDocument/2006/relationships/slideLayout" Target="../slideLayouts/slideLayout1499.xml"/><Relationship Id="rId5" Type="http://schemas.openxmlformats.org/officeDocument/2006/relationships/slideLayout" Target="../slideLayouts/slideLayout1493.xml"/><Relationship Id="rId10" Type="http://schemas.openxmlformats.org/officeDocument/2006/relationships/slideLayout" Target="../slideLayouts/slideLayout1498.xml"/><Relationship Id="rId4" Type="http://schemas.openxmlformats.org/officeDocument/2006/relationships/slideLayout" Target="../slideLayouts/slideLayout1492.xml"/><Relationship Id="rId9" Type="http://schemas.openxmlformats.org/officeDocument/2006/relationships/slideLayout" Target="../slideLayouts/slideLayout1497.xml"/></Relationships>
</file>

<file path=ppt/slideMasters/_rels/slideMaster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02.xml"/><Relationship Id="rId7" Type="http://schemas.openxmlformats.org/officeDocument/2006/relationships/slideLayout" Target="../slideLayouts/slideLayout1506.xml"/><Relationship Id="rId12" Type="http://schemas.openxmlformats.org/officeDocument/2006/relationships/theme" Target="../theme/theme138.xml"/><Relationship Id="rId2" Type="http://schemas.openxmlformats.org/officeDocument/2006/relationships/slideLayout" Target="../slideLayouts/slideLayout1501.xml"/><Relationship Id="rId1" Type="http://schemas.openxmlformats.org/officeDocument/2006/relationships/slideLayout" Target="../slideLayouts/slideLayout1500.xml"/><Relationship Id="rId6" Type="http://schemas.openxmlformats.org/officeDocument/2006/relationships/slideLayout" Target="../slideLayouts/slideLayout1505.xml"/><Relationship Id="rId11" Type="http://schemas.openxmlformats.org/officeDocument/2006/relationships/slideLayout" Target="../slideLayouts/slideLayout1510.xml"/><Relationship Id="rId5" Type="http://schemas.openxmlformats.org/officeDocument/2006/relationships/slideLayout" Target="../slideLayouts/slideLayout1504.xml"/><Relationship Id="rId10" Type="http://schemas.openxmlformats.org/officeDocument/2006/relationships/slideLayout" Target="../slideLayouts/slideLayout1509.xml"/><Relationship Id="rId4" Type="http://schemas.openxmlformats.org/officeDocument/2006/relationships/slideLayout" Target="../slideLayouts/slideLayout1503.xml"/><Relationship Id="rId9" Type="http://schemas.openxmlformats.org/officeDocument/2006/relationships/slideLayout" Target="../slideLayouts/slideLayout1508.xml"/></Relationships>
</file>

<file path=ppt/slideMasters/_rels/slideMaster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8.xml"/><Relationship Id="rId3" Type="http://schemas.openxmlformats.org/officeDocument/2006/relationships/slideLayout" Target="../slideLayouts/slideLayout1513.xml"/><Relationship Id="rId7" Type="http://schemas.openxmlformats.org/officeDocument/2006/relationships/slideLayout" Target="../slideLayouts/slideLayout1517.xml"/><Relationship Id="rId12" Type="http://schemas.openxmlformats.org/officeDocument/2006/relationships/theme" Target="../theme/theme139.xml"/><Relationship Id="rId2" Type="http://schemas.openxmlformats.org/officeDocument/2006/relationships/slideLayout" Target="../slideLayouts/slideLayout1512.xml"/><Relationship Id="rId1" Type="http://schemas.openxmlformats.org/officeDocument/2006/relationships/slideLayout" Target="../slideLayouts/slideLayout1511.xml"/><Relationship Id="rId6" Type="http://schemas.openxmlformats.org/officeDocument/2006/relationships/slideLayout" Target="../slideLayouts/slideLayout1516.xml"/><Relationship Id="rId11" Type="http://schemas.openxmlformats.org/officeDocument/2006/relationships/slideLayout" Target="../slideLayouts/slideLayout1521.xml"/><Relationship Id="rId5" Type="http://schemas.openxmlformats.org/officeDocument/2006/relationships/slideLayout" Target="../slideLayouts/slideLayout1515.xml"/><Relationship Id="rId10" Type="http://schemas.openxmlformats.org/officeDocument/2006/relationships/slideLayout" Target="../slideLayouts/slideLayout1520.xml"/><Relationship Id="rId4" Type="http://schemas.openxmlformats.org/officeDocument/2006/relationships/slideLayout" Target="../slideLayouts/slideLayout1514.xml"/><Relationship Id="rId9" Type="http://schemas.openxmlformats.org/officeDocument/2006/relationships/slideLayout" Target="../slideLayouts/slideLayout151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24.xml"/><Relationship Id="rId7" Type="http://schemas.openxmlformats.org/officeDocument/2006/relationships/slideLayout" Target="../slideLayouts/slideLayout1528.xml"/><Relationship Id="rId12" Type="http://schemas.openxmlformats.org/officeDocument/2006/relationships/theme" Target="../theme/theme140.xml"/><Relationship Id="rId2" Type="http://schemas.openxmlformats.org/officeDocument/2006/relationships/slideLayout" Target="../slideLayouts/slideLayout1523.xml"/><Relationship Id="rId1" Type="http://schemas.openxmlformats.org/officeDocument/2006/relationships/slideLayout" Target="../slideLayouts/slideLayout1522.xml"/><Relationship Id="rId6" Type="http://schemas.openxmlformats.org/officeDocument/2006/relationships/slideLayout" Target="../slideLayouts/slideLayout1527.xml"/><Relationship Id="rId11" Type="http://schemas.openxmlformats.org/officeDocument/2006/relationships/slideLayout" Target="../slideLayouts/slideLayout1532.xml"/><Relationship Id="rId5" Type="http://schemas.openxmlformats.org/officeDocument/2006/relationships/slideLayout" Target="../slideLayouts/slideLayout1526.xml"/><Relationship Id="rId10" Type="http://schemas.openxmlformats.org/officeDocument/2006/relationships/slideLayout" Target="../slideLayouts/slideLayout1531.xml"/><Relationship Id="rId4" Type="http://schemas.openxmlformats.org/officeDocument/2006/relationships/slideLayout" Target="../slideLayouts/slideLayout1525.xml"/><Relationship Id="rId9" Type="http://schemas.openxmlformats.org/officeDocument/2006/relationships/slideLayout" Target="../slideLayouts/slideLayout1530.xml"/></Relationships>
</file>

<file path=ppt/slideMasters/_rels/slideMaster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0.xml"/><Relationship Id="rId3" Type="http://schemas.openxmlformats.org/officeDocument/2006/relationships/slideLayout" Target="../slideLayouts/slideLayout1535.xml"/><Relationship Id="rId7" Type="http://schemas.openxmlformats.org/officeDocument/2006/relationships/slideLayout" Target="../slideLayouts/slideLayout1539.xml"/><Relationship Id="rId12" Type="http://schemas.openxmlformats.org/officeDocument/2006/relationships/theme" Target="../theme/theme141.xml"/><Relationship Id="rId2" Type="http://schemas.openxmlformats.org/officeDocument/2006/relationships/slideLayout" Target="../slideLayouts/slideLayout1534.xml"/><Relationship Id="rId1" Type="http://schemas.openxmlformats.org/officeDocument/2006/relationships/slideLayout" Target="../slideLayouts/slideLayout1533.xml"/><Relationship Id="rId6" Type="http://schemas.openxmlformats.org/officeDocument/2006/relationships/slideLayout" Target="../slideLayouts/slideLayout1538.xml"/><Relationship Id="rId11" Type="http://schemas.openxmlformats.org/officeDocument/2006/relationships/slideLayout" Target="../slideLayouts/slideLayout1543.xml"/><Relationship Id="rId5" Type="http://schemas.openxmlformats.org/officeDocument/2006/relationships/slideLayout" Target="../slideLayouts/slideLayout1537.xml"/><Relationship Id="rId10" Type="http://schemas.openxmlformats.org/officeDocument/2006/relationships/slideLayout" Target="../slideLayouts/slideLayout1542.xml"/><Relationship Id="rId4" Type="http://schemas.openxmlformats.org/officeDocument/2006/relationships/slideLayout" Target="../slideLayouts/slideLayout1536.xml"/><Relationship Id="rId9" Type="http://schemas.openxmlformats.org/officeDocument/2006/relationships/slideLayout" Target="../slideLayouts/slideLayout1541.xml"/></Relationships>
</file>

<file path=ppt/slideMasters/_rels/slideMaster1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1.xml"/><Relationship Id="rId3" Type="http://schemas.openxmlformats.org/officeDocument/2006/relationships/slideLayout" Target="../slideLayouts/slideLayout1546.xml"/><Relationship Id="rId7" Type="http://schemas.openxmlformats.org/officeDocument/2006/relationships/slideLayout" Target="../slideLayouts/slideLayout1550.xml"/><Relationship Id="rId12" Type="http://schemas.openxmlformats.org/officeDocument/2006/relationships/theme" Target="../theme/theme142.xml"/><Relationship Id="rId2" Type="http://schemas.openxmlformats.org/officeDocument/2006/relationships/slideLayout" Target="../slideLayouts/slideLayout1545.xml"/><Relationship Id="rId1" Type="http://schemas.openxmlformats.org/officeDocument/2006/relationships/slideLayout" Target="../slideLayouts/slideLayout1544.xml"/><Relationship Id="rId6" Type="http://schemas.openxmlformats.org/officeDocument/2006/relationships/slideLayout" Target="../slideLayouts/slideLayout1549.xml"/><Relationship Id="rId11" Type="http://schemas.openxmlformats.org/officeDocument/2006/relationships/slideLayout" Target="../slideLayouts/slideLayout1554.xml"/><Relationship Id="rId5" Type="http://schemas.openxmlformats.org/officeDocument/2006/relationships/slideLayout" Target="../slideLayouts/slideLayout1548.xml"/><Relationship Id="rId10" Type="http://schemas.openxmlformats.org/officeDocument/2006/relationships/slideLayout" Target="../slideLayouts/slideLayout1553.xml"/><Relationship Id="rId4" Type="http://schemas.openxmlformats.org/officeDocument/2006/relationships/slideLayout" Target="../slideLayouts/slideLayout1547.xml"/><Relationship Id="rId9" Type="http://schemas.openxmlformats.org/officeDocument/2006/relationships/slideLayout" Target="../slideLayouts/slideLayout1552.xml"/></Relationships>
</file>

<file path=ppt/slideMasters/_rels/slideMaster1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2.xml"/><Relationship Id="rId3" Type="http://schemas.openxmlformats.org/officeDocument/2006/relationships/slideLayout" Target="../slideLayouts/slideLayout1557.xml"/><Relationship Id="rId7" Type="http://schemas.openxmlformats.org/officeDocument/2006/relationships/slideLayout" Target="../slideLayouts/slideLayout1561.xml"/><Relationship Id="rId12" Type="http://schemas.openxmlformats.org/officeDocument/2006/relationships/theme" Target="../theme/theme143.xml"/><Relationship Id="rId2" Type="http://schemas.openxmlformats.org/officeDocument/2006/relationships/slideLayout" Target="../slideLayouts/slideLayout1556.xml"/><Relationship Id="rId1" Type="http://schemas.openxmlformats.org/officeDocument/2006/relationships/slideLayout" Target="../slideLayouts/slideLayout1555.xml"/><Relationship Id="rId6" Type="http://schemas.openxmlformats.org/officeDocument/2006/relationships/slideLayout" Target="../slideLayouts/slideLayout1560.xml"/><Relationship Id="rId11" Type="http://schemas.openxmlformats.org/officeDocument/2006/relationships/slideLayout" Target="../slideLayouts/slideLayout1565.xml"/><Relationship Id="rId5" Type="http://schemas.openxmlformats.org/officeDocument/2006/relationships/slideLayout" Target="../slideLayouts/slideLayout1559.xml"/><Relationship Id="rId10" Type="http://schemas.openxmlformats.org/officeDocument/2006/relationships/slideLayout" Target="../slideLayouts/slideLayout1564.xml"/><Relationship Id="rId4" Type="http://schemas.openxmlformats.org/officeDocument/2006/relationships/slideLayout" Target="../slideLayouts/slideLayout1558.xml"/><Relationship Id="rId9" Type="http://schemas.openxmlformats.org/officeDocument/2006/relationships/slideLayout" Target="../slideLayouts/slideLayout1563.xml"/></Relationships>
</file>

<file path=ppt/slideMasters/_rels/slideMaster1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3.xml"/><Relationship Id="rId3" Type="http://schemas.openxmlformats.org/officeDocument/2006/relationships/slideLayout" Target="../slideLayouts/slideLayout1568.xml"/><Relationship Id="rId7" Type="http://schemas.openxmlformats.org/officeDocument/2006/relationships/slideLayout" Target="../slideLayouts/slideLayout1572.xml"/><Relationship Id="rId12" Type="http://schemas.openxmlformats.org/officeDocument/2006/relationships/theme" Target="../theme/theme144.xml"/><Relationship Id="rId2" Type="http://schemas.openxmlformats.org/officeDocument/2006/relationships/slideLayout" Target="../slideLayouts/slideLayout1567.xml"/><Relationship Id="rId1" Type="http://schemas.openxmlformats.org/officeDocument/2006/relationships/slideLayout" Target="../slideLayouts/slideLayout1566.xml"/><Relationship Id="rId6" Type="http://schemas.openxmlformats.org/officeDocument/2006/relationships/slideLayout" Target="../slideLayouts/slideLayout1571.xml"/><Relationship Id="rId11" Type="http://schemas.openxmlformats.org/officeDocument/2006/relationships/slideLayout" Target="../slideLayouts/slideLayout1576.xml"/><Relationship Id="rId5" Type="http://schemas.openxmlformats.org/officeDocument/2006/relationships/slideLayout" Target="../slideLayouts/slideLayout1570.xml"/><Relationship Id="rId10" Type="http://schemas.openxmlformats.org/officeDocument/2006/relationships/slideLayout" Target="../slideLayouts/slideLayout1575.xml"/><Relationship Id="rId4" Type="http://schemas.openxmlformats.org/officeDocument/2006/relationships/slideLayout" Target="../slideLayouts/slideLayout1569.xml"/><Relationship Id="rId9" Type="http://schemas.openxmlformats.org/officeDocument/2006/relationships/slideLayout" Target="../slideLayouts/slideLayout1574.xml"/></Relationships>
</file>

<file path=ppt/slideMasters/_rels/slideMaster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4.xml"/><Relationship Id="rId3" Type="http://schemas.openxmlformats.org/officeDocument/2006/relationships/slideLayout" Target="../slideLayouts/slideLayout1579.xml"/><Relationship Id="rId7" Type="http://schemas.openxmlformats.org/officeDocument/2006/relationships/slideLayout" Target="../slideLayouts/slideLayout1583.xml"/><Relationship Id="rId12" Type="http://schemas.openxmlformats.org/officeDocument/2006/relationships/theme" Target="../theme/theme145.xml"/><Relationship Id="rId2" Type="http://schemas.openxmlformats.org/officeDocument/2006/relationships/slideLayout" Target="../slideLayouts/slideLayout1578.xml"/><Relationship Id="rId1" Type="http://schemas.openxmlformats.org/officeDocument/2006/relationships/slideLayout" Target="../slideLayouts/slideLayout1577.xml"/><Relationship Id="rId6" Type="http://schemas.openxmlformats.org/officeDocument/2006/relationships/slideLayout" Target="../slideLayouts/slideLayout1582.xml"/><Relationship Id="rId11" Type="http://schemas.openxmlformats.org/officeDocument/2006/relationships/slideLayout" Target="../slideLayouts/slideLayout1587.xml"/><Relationship Id="rId5" Type="http://schemas.openxmlformats.org/officeDocument/2006/relationships/slideLayout" Target="../slideLayouts/slideLayout1581.xml"/><Relationship Id="rId10" Type="http://schemas.openxmlformats.org/officeDocument/2006/relationships/slideLayout" Target="../slideLayouts/slideLayout1586.xml"/><Relationship Id="rId4" Type="http://schemas.openxmlformats.org/officeDocument/2006/relationships/slideLayout" Target="../slideLayouts/slideLayout1580.xml"/><Relationship Id="rId9" Type="http://schemas.openxmlformats.org/officeDocument/2006/relationships/slideLayout" Target="../slideLayouts/slideLayout1585.xml"/></Relationships>
</file>

<file path=ppt/slideMasters/_rels/slideMaster1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90.xml"/><Relationship Id="rId7" Type="http://schemas.openxmlformats.org/officeDocument/2006/relationships/slideLayout" Target="../slideLayouts/slideLayout1594.xml"/><Relationship Id="rId12" Type="http://schemas.openxmlformats.org/officeDocument/2006/relationships/theme" Target="../theme/theme146.xml"/><Relationship Id="rId2" Type="http://schemas.openxmlformats.org/officeDocument/2006/relationships/slideLayout" Target="../slideLayouts/slideLayout1589.xml"/><Relationship Id="rId1" Type="http://schemas.openxmlformats.org/officeDocument/2006/relationships/slideLayout" Target="../slideLayouts/slideLayout1588.xml"/><Relationship Id="rId6" Type="http://schemas.openxmlformats.org/officeDocument/2006/relationships/slideLayout" Target="../slideLayouts/slideLayout1593.xml"/><Relationship Id="rId11" Type="http://schemas.openxmlformats.org/officeDocument/2006/relationships/slideLayout" Target="../slideLayouts/slideLayout1598.xml"/><Relationship Id="rId5" Type="http://schemas.openxmlformats.org/officeDocument/2006/relationships/slideLayout" Target="../slideLayouts/slideLayout1592.xml"/><Relationship Id="rId10" Type="http://schemas.openxmlformats.org/officeDocument/2006/relationships/slideLayout" Target="../slideLayouts/slideLayout1597.xml"/><Relationship Id="rId4" Type="http://schemas.openxmlformats.org/officeDocument/2006/relationships/slideLayout" Target="../slideLayouts/slideLayout1591.xml"/><Relationship Id="rId9" Type="http://schemas.openxmlformats.org/officeDocument/2006/relationships/slideLayout" Target="../slideLayouts/slideLayout159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8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9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slideLayout" Target="../slideLayouts/slideLayout424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2.xml"/><Relationship Id="rId7" Type="http://schemas.openxmlformats.org/officeDocument/2006/relationships/slideLayout" Target="../slideLayouts/slideLayout476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70.xml"/><Relationship Id="rId6" Type="http://schemas.openxmlformats.org/officeDocument/2006/relationships/slideLayout" Target="../slideLayouts/slideLayout475.xml"/><Relationship Id="rId11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73.xml"/><Relationship Id="rId9" Type="http://schemas.openxmlformats.org/officeDocument/2006/relationships/slideLayout" Target="../slideLayouts/slideLayout478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4.xml"/><Relationship Id="rId7" Type="http://schemas.openxmlformats.org/officeDocument/2006/relationships/slideLayout" Target="../slideLayouts/slideLayout498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3.xml"/><Relationship Id="rId1" Type="http://schemas.openxmlformats.org/officeDocument/2006/relationships/slideLayout" Target="../slideLayouts/slideLayout492.xml"/><Relationship Id="rId6" Type="http://schemas.openxmlformats.org/officeDocument/2006/relationships/slideLayout" Target="../slideLayouts/slideLayout497.xml"/><Relationship Id="rId11" Type="http://schemas.openxmlformats.org/officeDocument/2006/relationships/slideLayout" Target="../slideLayouts/slideLayout502.xml"/><Relationship Id="rId5" Type="http://schemas.openxmlformats.org/officeDocument/2006/relationships/slideLayout" Target="../slideLayouts/slideLayout496.xml"/><Relationship Id="rId10" Type="http://schemas.openxmlformats.org/officeDocument/2006/relationships/slideLayout" Target="../slideLayouts/slideLayout501.xml"/><Relationship Id="rId4" Type="http://schemas.openxmlformats.org/officeDocument/2006/relationships/slideLayout" Target="../slideLayouts/slideLayout495.xml"/><Relationship Id="rId9" Type="http://schemas.openxmlformats.org/officeDocument/2006/relationships/slideLayout" Target="../slideLayouts/slideLayout500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0.xml"/><Relationship Id="rId3" Type="http://schemas.openxmlformats.org/officeDocument/2006/relationships/slideLayout" Target="../slideLayouts/slideLayout505.xml"/><Relationship Id="rId7" Type="http://schemas.openxmlformats.org/officeDocument/2006/relationships/slideLayout" Target="../slideLayouts/slideLayout509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4.xml"/><Relationship Id="rId1" Type="http://schemas.openxmlformats.org/officeDocument/2006/relationships/slideLayout" Target="../slideLayouts/slideLayout503.xml"/><Relationship Id="rId6" Type="http://schemas.openxmlformats.org/officeDocument/2006/relationships/slideLayout" Target="../slideLayouts/slideLayout508.xml"/><Relationship Id="rId11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07.xml"/><Relationship Id="rId10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06.xml"/><Relationship Id="rId9" Type="http://schemas.openxmlformats.org/officeDocument/2006/relationships/slideLayout" Target="../slideLayouts/slideLayout51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1.xml"/><Relationship Id="rId3" Type="http://schemas.openxmlformats.org/officeDocument/2006/relationships/slideLayout" Target="../slideLayouts/slideLayout516.xml"/><Relationship Id="rId7" Type="http://schemas.openxmlformats.org/officeDocument/2006/relationships/slideLayout" Target="../slideLayouts/slideLayout520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15.xml"/><Relationship Id="rId1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24.xml"/><Relationship Id="rId5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23.xml"/><Relationship Id="rId4" Type="http://schemas.openxmlformats.org/officeDocument/2006/relationships/slideLayout" Target="../slideLayouts/slideLayout517.xml"/><Relationship Id="rId9" Type="http://schemas.openxmlformats.org/officeDocument/2006/relationships/slideLayout" Target="../slideLayouts/slideLayout522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27.xml"/><Relationship Id="rId7" Type="http://schemas.openxmlformats.org/officeDocument/2006/relationships/slideLayout" Target="../slideLayouts/slideLayout531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26.xml"/><Relationship Id="rId1" Type="http://schemas.openxmlformats.org/officeDocument/2006/relationships/slideLayout" Target="../slideLayouts/slideLayout525.xml"/><Relationship Id="rId6" Type="http://schemas.openxmlformats.org/officeDocument/2006/relationships/slideLayout" Target="../slideLayouts/slideLayout530.xml"/><Relationship Id="rId11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29.xml"/><Relationship Id="rId10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28.xml"/><Relationship Id="rId9" Type="http://schemas.openxmlformats.org/officeDocument/2006/relationships/slideLayout" Target="../slideLayouts/slideLayout5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38.xml"/><Relationship Id="rId7" Type="http://schemas.openxmlformats.org/officeDocument/2006/relationships/slideLayout" Target="../slideLayouts/slideLayout542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37.xml"/><Relationship Id="rId1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39.xml"/><Relationship Id="rId9" Type="http://schemas.openxmlformats.org/officeDocument/2006/relationships/slideLayout" Target="../slideLayouts/slideLayout544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49.xml"/><Relationship Id="rId7" Type="http://schemas.openxmlformats.org/officeDocument/2006/relationships/slideLayout" Target="../slideLayouts/slideLayout553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47.xml"/><Relationship Id="rId6" Type="http://schemas.openxmlformats.org/officeDocument/2006/relationships/slideLayout" Target="../slideLayouts/slideLayout552.xml"/><Relationship Id="rId11" Type="http://schemas.openxmlformats.org/officeDocument/2006/relationships/slideLayout" Target="../slideLayouts/slideLayout557.xml"/><Relationship Id="rId5" Type="http://schemas.openxmlformats.org/officeDocument/2006/relationships/slideLayout" Target="../slideLayouts/slideLayout551.xml"/><Relationship Id="rId10" Type="http://schemas.openxmlformats.org/officeDocument/2006/relationships/slideLayout" Target="../slideLayouts/slideLayout556.xml"/><Relationship Id="rId4" Type="http://schemas.openxmlformats.org/officeDocument/2006/relationships/slideLayout" Target="../slideLayouts/slideLayout550.xml"/><Relationship Id="rId9" Type="http://schemas.openxmlformats.org/officeDocument/2006/relationships/slideLayout" Target="../slideLayouts/slideLayout555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60.xml"/><Relationship Id="rId7" Type="http://schemas.openxmlformats.org/officeDocument/2006/relationships/slideLayout" Target="../slideLayouts/slideLayout564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5" Type="http://schemas.openxmlformats.org/officeDocument/2006/relationships/slideLayout" Target="../slideLayouts/slideLayout562.xml"/><Relationship Id="rId10" Type="http://schemas.openxmlformats.org/officeDocument/2006/relationships/slideLayout" Target="../slideLayouts/slideLayout567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5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70.xml"/><Relationship Id="rId1" Type="http://schemas.openxmlformats.org/officeDocument/2006/relationships/slideLayout" Target="../slideLayouts/slideLayout569.xml"/><Relationship Id="rId6" Type="http://schemas.openxmlformats.org/officeDocument/2006/relationships/slideLayout" Target="../slideLayouts/slideLayout574.xml"/><Relationship Id="rId11" Type="http://schemas.openxmlformats.org/officeDocument/2006/relationships/slideLayout" Target="../slideLayouts/slideLayout579.xml"/><Relationship Id="rId5" Type="http://schemas.openxmlformats.org/officeDocument/2006/relationships/slideLayout" Target="../slideLayouts/slideLayout573.xml"/><Relationship Id="rId10" Type="http://schemas.openxmlformats.org/officeDocument/2006/relationships/slideLayout" Target="../slideLayouts/slideLayout578.xml"/><Relationship Id="rId4" Type="http://schemas.openxmlformats.org/officeDocument/2006/relationships/slideLayout" Target="../slideLayouts/slideLayout572.xml"/><Relationship Id="rId9" Type="http://schemas.openxmlformats.org/officeDocument/2006/relationships/slideLayout" Target="../slideLayouts/slideLayout577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7.xml"/><Relationship Id="rId3" Type="http://schemas.openxmlformats.org/officeDocument/2006/relationships/slideLayout" Target="../slideLayouts/slideLayout582.xml"/><Relationship Id="rId7" Type="http://schemas.openxmlformats.org/officeDocument/2006/relationships/slideLayout" Target="../slideLayouts/slideLayout586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81.xml"/><Relationship Id="rId1" Type="http://schemas.openxmlformats.org/officeDocument/2006/relationships/slideLayout" Target="../slideLayouts/slideLayout580.xml"/><Relationship Id="rId6" Type="http://schemas.openxmlformats.org/officeDocument/2006/relationships/slideLayout" Target="../slideLayouts/slideLayout585.xml"/><Relationship Id="rId11" Type="http://schemas.openxmlformats.org/officeDocument/2006/relationships/slideLayout" Target="../slideLayouts/slideLayout590.xml"/><Relationship Id="rId5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89.xml"/><Relationship Id="rId4" Type="http://schemas.openxmlformats.org/officeDocument/2006/relationships/slideLayout" Target="../slideLayouts/slideLayout583.xml"/><Relationship Id="rId9" Type="http://schemas.openxmlformats.org/officeDocument/2006/relationships/slideLayout" Target="../slideLayouts/slideLayout588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7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92.xml"/><Relationship Id="rId1" Type="http://schemas.openxmlformats.org/officeDocument/2006/relationships/slideLayout" Target="../slideLayouts/slideLayout591.xml"/><Relationship Id="rId6" Type="http://schemas.openxmlformats.org/officeDocument/2006/relationships/slideLayout" Target="../slideLayouts/slideLayout596.xml"/><Relationship Id="rId11" Type="http://schemas.openxmlformats.org/officeDocument/2006/relationships/slideLayout" Target="../slideLayouts/slideLayout601.xml"/><Relationship Id="rId5" Type="http://schemas.openxmlformats.org/officeDocument/2006/relationships/slideLayout" Target="../slideLayouts/slideLayout595.xml"/><Relationship Id="rId10" Type="http://schemas.openxmlformats.org/officeDocument/2006/relationships/slideLayout" Target="../slideLayouts/slideLayout600.xml"/><Relationship Id="rId4" Type="http://schemas.openxmlformats.org/officeDocument/2006/relationships/slideLayout" Target="../slideLayouts/slideLayout594.xml"/><Relationship Id="rId9" Type="http://schemas.openxmlformats.org/officeDocument/2006/relationships/slideLayout" Target="../slideLayouts/slideLayout599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04.xml"/><Relationship Id="rId7" Type="http://schemas.openxmlformats.org/officeDocument/2006/relationships/slideLayout" Target="../slideLayouts/slideLayout608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03.xml"/><Relationship Id="rId1" Type="http://schemas.openxmlformats.org/officeDocument/2006/relationships/slideLayout" Target="../slideLayouts/slideLayout602.xml"/><Relationship Id="rId6" Type="http://schemas.openxmlformats.org/officeDocument/2006/relationships/slideLayout" Target="../slideLayouts/slideLayout607.xml"/><Relationship Id="rId11" Type="http://schemas.openxmlformats.org/officeDocument/2006/relationships/slideLayout" Target="../slideLayouts/slideLayout612.xml"/><Relationship Id="rId5" Type="http://schemas.openxmlformats.org/officeDocument/2006/relationships/slideLayout" Target="../slideLayouts/slideLayout606.xml"/><Relationship Id="rId10" Type="http://schemas.openxmlformats.org/officeDocument/2006/relationships/slideLayout" Target="../slideLayouts/slideLayout611.xml"/><Relationship Id="rId4" Type="http://schemas.openxmlformats.org/officeDocument/2006/relationships/slideLayout" Target="../slideLayouts/slideLayout605.xml"/><Relationship Id="rId9" Type="http://schemas.openxmlformats.org/officeDocument/2006/relationships/slideLayout" Target="../slideLayouts/slideLayout610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1.xml"/><Relationship Id="rId3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630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25.xml"/><Relationship Id="rId1" Type="http://schemas.openxmlformats.org/officeDocument/2006/relationships/slideLayout" Target="../slideLayouts/slideLayout624.xml"/><Relationship Id="rId6" Type="http://schemas.openxmlformats.org/officeDocument/2006/relationships/slideLayout" Target="../slideLayouts/slideLayout629.xml"/><Relationship Id="rId11" Type="http://schemas.openxmlformats.org/officeDocument/2006/relationships/slideLayout" Target="../slideLayouts/slideLayout634.xml"/><Relationship Id="rId5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33.xml"/><Relationship Id="rId4" Type="http://schemas.openxmlformats.org/officeDocument/2006/relationships/slideLayout" Target="../slideLayouts/slideLayout627.xml"/><Relationship Id="rId9" Type="http://schemas.openxmlformats.org/officeDocument/2006/relationships/slideLayout" Target="../slideLayouts/slideLayout632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7.xml"/><Relationship Id="rId7" Type="http://schemas.openxmlformats.org/officeDocument/2006/relationships/slideLayout" Target="../slideLayouts/slideLayout641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635.xml"/><Relationship Id="rId6" Type="http://schemas.openxmlformats.org/officeDocument/2006/relationships/slideLayout" Target="../slideLayouts/slideLayout640.xml"/><Relationship Id="rId11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39.xml"/><Relationship Id="rId10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38.xml"/><Relationship Id="rId9" Type="http://schemas.openxmlformats.org/officeDocument/2006/relationships/slideLayout" Target="../slideLayouts/slideLayout6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48.xml"/><Relationship Id="rId7" Type="http://schemas.openxmlformats.org/officeDocument/2006/relationships/slideLayout" Target="../slideLayouts/slideLayout652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47.xml"/><Relationship Id="rId1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6.xml"/><Relationship Id="rId5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55.xml"/><Relationship Id="rId4" Type="http://schemas.openxmlformats.org/officeDocument/2006/relationships/slideLayout" Target="../slideLayouts/slideLayout649.xml"/><Relationship Id="rId9" Type="http://schemas.openxmlformats.org/officeDocument/2006/relationships/slideLayout" Target="../slideLayouts/slideLayout654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4.xml"/><Relationship Id="rId3" Type="http://schemas.openxmlformats.org/officeDocument/2006/relationships/slideLayout" Target="../slideLayouts/slideLayout659.xml"/><Relationship Id="rId7" Type="http://schemas.openxmlformats.org/officeDocument/2006/relationships/slideLayout" Target="../slideLayouts/slideLayout663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57.xml"/><Relationship Id="rId6" Type="http://schemas.openxmlformats.org/officeDocument/2006/relationships/slideLayout" Target="../slideLayouts/slideLayout662.xml"/><Relationship Id="rId11" Type="http://schemas.openxmlformats.org/officeDocument/2006/relationships/slideLayout" Target="../slideLayouts/slideLayout667.xml"/><Relationship Id="rId5" Type="http://schemas.openxmlformats.org/officeDocument/2006/relationships/slideLayout" Target="../slideLayouts/slideLayout661.xml"/><Relationship Id="rId10" Type="http://schemas.openxmlformats.org/officeDocument/2006/relationships/slideLayout" Target="../slideLayouts/slideLayout666.xml"/><Relationship Id="rId4" Type="http://schemas.openxmlformats.org/officeDocument/2006/relationships/slideLayout" Target="../slideLayouts/slideLayout660.xml"/><Relationship Id="rId9" Type="http://schemas.openxmlformats.org/officeDocument/2006/relationships/slideLayout" Target="../slideLayouts/slideLayout665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0.xml"/><Relationship Id="rId7" Type="http://schemas.openxmlformats.org/officeDocument/2006/relationships/slideLayout" Target="../slideLayouts/slideLayout674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69.xml"/><Relationship Id="rId1" Type="http://schemas.openxmlformats.org/officeDocument/2006/relationships/slideLayout" Target="../slideLayouts/slideLayout668.xml"/><Relationship Id="rId6" Type="http://schemas.openxmlformats.org/officeDocument/2006/relationships/slideLayout" Target="../slideLayouts/slideLayout673.xml"/><Relationship Id="rId11" Type="http://schemas.openxmlformats.org/officeDocument/2006/relationships/slideLayout" Target="../slideLayouts/slideLayout678.xml"/><Relationship Id="rId5" Type="http://schemas.openxmlformats.org/officeDocument/2006/relationships/slideLayout" Target="../slideLayouts/slideLayout672.xml"/><Relationship Id="rId10" Type="http://schemas.openxmlformats.org/officeDocument/2006/relationships/slideLayout" Target="../slideLayouts/slideLayout677.xml"/><Relationship Id="rId4" Type="http://schemas.openxmlformats.org/officeDocument/2006/relationships/slideLayout" Target="../slideLayouts/slideLayout671.xml"/><Relationship Id="rId9" Type="http://schemas.openxmlformats.org/officeDocument/2006/relationships/slideLayout" Target="../slideLayouts/slideLayout676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81.xml"/><Relationship Id="rId7" Type="http://schemas.openxmlformats.org/officeDocument/2006/relationships/slideLayout" Target="../slideLayouts/slideLayout685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80.xml"/><Relationship Id="rId1" Type="http://schemas.openxmlformats.org/officeDocument/2006/relationships/slideLayout" Target="../slideLayouts/slideLayout679.xml"/><Relationship Id="rId6" Type="http://schemas.openxmlformats.org/officeDocument/2006/relationships/slideLayout" Target="../slideLayouts/slideLayout684.xml"/><Relationship Id="rId11" Type="http://schemas.openxmlformats.org/officeDocument/2006/relationships/slideLayout" Target="../slideLayouts/slideLayout689.xml"/><Relationship Id="rId5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88.xml"/><Relationship Id="rId4" Type="http://schemas.openxmlformats.org/officeDocument/2006/relationships/slideLayout" Target="../slideLayouts/slideLayout682.xml"/><Relationship Id="rId9" Type="http://schemas.openxmlformats.org/officeDocument/2006/relationships/slideLayout" Target="../slideLayouts/slideLayout687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2.xml"/><Relationship Id="rId7" Type="http://schemas.openxmlformats.org/officeDocument/2006/relationships/slideLayout" Target="../slideLayouts/slideLayout696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691.xml"/><Relationship Id="rId1" Type="http://schemas.openxmlformats.org/officeDocument/2006/relationships/slideLayout" Target="../slideLayouts/slideLayout690.xml"/><Relationship Id="rId6" Type="http://schemas.openxmlformats.org/officeDocument/2006/relationships/slideLayout" Target="../slideLayouts/slideLayout695.xml"/><Relationship Id="rId11" Type="http://schemas.openxmlformats.org/officeDocument/2006/relationships/slideLayout" Target="../slideLayouts/slideLayout700.xml"/><Relationship Id="rId5" Type="http://schemas.openxmlformats.org/officeDocument/2006/relationships/slideLayout" Target="../slideLayouts/slideLayout694.xml"/><Relationship Id="rId10" Type="http://schemas.openxmlformats.org/officeDocument/2006/relationships/slideLayout" Target="../slideLayouts/slideLayout699.xml"/><Relationship Id="rId4" Type="http://schemas.openxmlformats.org/officeDocument/2006/relationships/slideLayout" Target="../slideLayouts/slideLayout693.xml"/><Relationship Id="rId9" Type="http://schemas.openxmlformats.org/officeDocument/2006/relationships/slideLayout" Target="../slideLayouts/slideLayout698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3.xml"/><Relationship Id="rId7" Type="http://schemas.openxmlformats.org/officeDocument/2006/relationships/slideLayout" Target="../slideLayouts/slideLayout707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701.xml"/><Relationship Id="rId6" Type="http://schemas.openxmlformats.org/officeDocument/2006/relationships/slideLayout" Target="../slideLayouts/slideLayout706.xml"/><Relationship Id="rId11" Type="http://schemas.openxmlformats.org/officeDocument/2006/relationships/slideLayout" Target="../slideLayouts/slideLayout711.xml"/><Relationship Id="rId5" Type="http://schemas.openxmlformats.org/officeDocument/2006/relationships/slideLayout" Target="../slideLayouts/slideLayout705.xml"/><Relationship Id="rId10" Type="http://schemas.openxmlformats.org/officeDocument/2006/relationships/slideLayout" Target="../slideLayouts/slideLayout710.xml"/><Relationship Id="rId4" Type="http://schemas.openxmlformats.org/officeDocument/2006/relationships/slideLayout" Target="../slideLayouts/slideLayout704.xml"/><Relationship Id="rId9" Type="http://schemas.openxmlformats.org/officeDocument/2006/relationships/slideLayout" Target="../slideLayouts/slideLayout709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9.xml"/><Relationship Id="rId3" Type="http://schemas.openxmlformats.org/officeDocument/2006/relationships/slideLayout" Target="../slideLayouts/slideLayout714.xml"/><Relationship Id="rId7" Type="http://schemas.openxmlformats.org/officeDocument/2006/relationships/slideLayout" Target="../slideLayouts/slideLayout718.xml"/><Relationship Id="rId12" Type="http://schemas.openxmlformats.org/officeDocument/2006/relationships/theme" Target="../theme/theme66.xml"/><Relationship Id="rId2" Type="http://schemas.openxmlformats.org/officeDocument/2006/relationships/slideLayout" Target="../slideLayouts/slideLayout713.xml"/><Relationship Id="rId1" Type="http://schemas.openxmlformats.org/officeDocument/2006/relationships/slideLayout" Target="../slideLayouts/slideLayout712.xml"/><Relationship Id="rId6" Type="http://schemas.openxmlformats.org/officeDocument/2006/relationships/slideLayout" Target="../slideLayouts/slideLayout717.xml"/><Relationship Id="rId11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16.xml"/><Relationship Id="rId10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15.xml"/><Relationship Id="rId9" Type="http://schemas.openxmlformats.org/officeDocument/2006/relationships/slideLayout" Target="../slideLayouts/slideLayout720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25.xml"/><Relationship Id="rId7" Type="http://schemas.openxmlformats.org/officeDocument/2006/relationships/slideLayout" Target="../slideLayouts/slideLayout729.xml"/><Relationship Id="rId12" Type="http://schemas.openxmlformats.org/officeDocument/2006/relationships/theme" Target="../theme/theme67.xml"/><Relationship Id="rId2" Type="http://schemas.openxmlformats.org/officeDocument/2006/relationships/slideLayout" Target="../slideLayouts/slideLayout724.xml"/><Relationship Id="rId1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33.xml"/><Relationship Id="rId5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32.xml"/><Relationship Id="rId4" Type="http://schemas.openxmlformats.org/officeDocument/2006/relationships/slideLayout" Target="../slideLayouts/slideLayout726.xml"/><Relationship Id="rId9" Type="http://schemas.openxmlformats.org/officeDocument/2006/relationships/slideLayout" Target="../slideLayouts/slideLayout73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1.xml"/><Relationship Id="rId3" Type="http://schemas.openxmlformats.org/officeDocument/2006/relationships/slideLayout" Target="../slideLayouts/slideLayout736.xml"/><Relationship Id="rId7" Type="http://schemas.openxmlformats.org/officeDocument/2006/relationships/slideLayout" Target="../slideLayouts/slideLayout740.xml"/><Relationship Id="rId12" Type="http://schemas.openxmlformats.org/officeDocument/2006/relationships/theme" Target="../theme/theme68.xml"/><Relationship Id="rId2" Type="http://schemas.openxmlformats.org/officeDocument/2006/relationships/slideLayout" Target="../slideLayouts/slideLayout735.xml"/><Relationship Id="rId1" Type="http://schemas.openxmlformats.org/officeDocument/2006/relationships/slideLayout" Target="../slideLayouts/slideLayout734.xml"/><Relationship Id="rId6" Type="http://schemas.openxmlformats.org/officeDocument/2006/relationships/slideLayout" Target="../slideLayouts/slideLayout739.xml"/><Relationship Id="rId11" Type="http://schemas.openxmlformats.org/officeDocument/2006/relationships/slideLayout" Target="../slideLayouts/slideLayout744.xml"/><Relationship Id="rId5" Type="http://schemas.openxmlformats.org/officeDocument/2006/relationships/slideLayout" Target="../slideLayouts/slideLayout738.xml"/><Relationship Id="rId10" Type="http://schemas.openxmlformats.org/officeDocument/2006/relationships/slideLayout" Target="../slideLayouts/slideLayout743.xml"/><Relationship Id="rId4" Type="http://schemas.openxmlformats.org/officeDocument/2006/relationships/slideLayout" Target="../slideLayouts/slideLayout737.xml"/><Relationship Id="rId9" Type="http://schemas.openxmlformats.org/officeDocument/2006/relationships/slideLayout" Target="../slideLayouts/slideLayout742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theme" Target="../theme/theme69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3.xml"/><Relationship Id="rId3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62.xml"/><Relationship Id="rId12" Type="http://schemas.openxmlformats.org/officeDocument/2006/relationships/theme" Target="../theme/theme70.xml"/><Relationship Id="rId2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56.xml"/><Relationship Id="rId6" Type="http://schemas.openxmlformats.org/officeDocument/2006/relationships/slideLayout" Target="../slideLayouts/slideLayout761.xml"/><Relationship Id="rId11" Type="http://schemas.openxmlformats.org/officeDocument/2006/relationships/slideLayout" Target="../slideLayouts/slideLayout766.xml"/><Relationship Id="rId5" Type="http://schemas.openxmlformats.org/officeDocument/2006/relationships/slideLayout" Target="../slideLayouts/slideLayout760.xml"/><Relationship Id="rId10" Type="http://schemas.openxmlformats.org/officeDocument/2006/relationships/slideLayout" Target="../slideLayouts/slideLayout765.xml"/><Relationship Id="rId4" Type="http://schemas.openxmlformats.org/officeDocument/2006/relationships/slideLayout" Target="../slideLayouts/slideLayout759.xml"/><Relationship Id="rId9" Type="http://schemas.openxmlformats.org/officeDocument/2006/relationships/slideLayout" Target="../slideLayouts/slideLayout764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4.xml"/><Relationship Id="rId3" Type="http://schemas.openxmlformats.org/officeDocument/2006/relationships/slideLayout" Target="../slideLayouts/slideLayout769.xml"/><Relationship Id="rId7" Type="http://schemas.openxmlformats.org/officeDocument/2006/relationships/slideLayout" Target="../slideLayouts/slideLayout773.xml"/><Relationship Id="rId12" Type="http://schemas.openxmlformats.org/officeDocument/2006/relationships/theme" Target="../theme/theme71.xml"/><Relationship Id="rId2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67.xml"/><Relationship Id="rId6" Type="http://schemas.openxmlformats.org/officeDocument/2006/relationships/slideLayout" Target="../slideLayouts/slideLayout772.xml"/><Relationship Id="rId11" Type="http://schemas.openxmlformats.org/officeDocument/2006/relationships/slideLayout" Target="../slideLayouts/slideLayout777.xml"/><Relationship Id="rId5" Type="http://schemas.openxmlformats.org/officeDocument/2006/relationships/slideLayout" Target="../slideLayouts/slideLayout771.xml"/><Relationship Id="rId10" Type="http://schemas.openxmlformats.org/officeDocument/2006/relationships/slideLayout" Target="../slideLayouts/slideLayout776.xml"/><Relationship Id="rId4" Type="http://schemas.openxmlformats.org/officeDocument/2006/relationships/slideLayout" Target="../slideLayouts/slideLayout770.xml"/><Relationship Id="rId9" Type="http://schemas.openxmlformats.org/officeDocument/2006/relationships/slideLayout" Target="../slideLayouts/slideLayout775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5.xml"/><Relationship Id="rId3" Type="http://schemas.openxmlformats.org/officeDocument/2006/relationships/slideLayout" Target="../slideLayouts/slideLayout780.xml"/><Relationship Id="rId7" Type="http://schemas.openxmlformats.org/officeDocument/2006/relationships/slideLayout" Target="../slideLayouts/slideLayout784.xml"/><Relationship Id="rId12" Type="http://schemas.openxmlformats.org/officeDocument/2006/relationships/theme" Target="../theme/theme72.xml"/><Relationship Id="rId2" Type="http://schemas.openxmlformats.org/officeDocument/2006/relationships/slideLayout" Target="../slideLayouts/slideLayout779.xml"/><Relationship Id="rId1" Type="http://schemas.openxmlformats.org/officeDocument/2006/relationships/slideLayout" Target="../slideLayouts/slideLayout778.xml"/><Relationship Id="rId6" Type="http://schemas.openxmlformats.org/officeDocument/2006/relationships/slideLayout" Target="../slideLayouts/slideLayout783.xml"/><Relationship Id="rId11" Type="http://schemas.openxmlformats.org/officeDocument/2006/relationships/slideLayout" Target="../slideLayouts/slideLayout788.xml"/><Relationship Id="rId5" Type="http://schemas.openxmlformats.org/officeDocument/2006/relationships/slideLayout" Target="../slideLayouts/slideLayout782.xml"/><Relationship Id="rId10" Type="http://schemas.openxmlformats.org/officeDocument/2006/relationships/slideLayout" Target="../slideLayouts/slideLayout787.xml"/><Relationship Id="rId4" Type="http://schemas.openxmlformats.org/officeDocument/2006/relationships/slideLayout" Target="../slideLayouts/slideLayout781.xml"/><Relationship Id="rId9" Type="http://schemas.openxmlformats.org/officeDocument/2006/relationships/slideLayout" Target="../slideLayouts/slideLayout786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5.xml"/><Relationship Id="rId12" Type="http://schemas.openxmlformats.org/officeDocument/2006/relationships/theme" Target="../theme/theme73.xml"/><Relationship Id="rId2" Type="http://schemas.openxmlformats.org/officeDocument/2006/relationships/slideLayout" Target="../slideLayouts/slideLayout790.xml"/><Relationship Id="rId1" Type="http://schemas.openxmlformats.org/officeDocument/2006/relationships/slideLayout" Target="../slideLayouts/slideLayout789.xml"/><Relationship Id="rId6" Type="http://schemas.openxmlformats.org/officeDocument/2006/relationships/slideLayout" Target="../slideLayouts/slideLayout794.xml"/><Relationship Id="rId11" Type="http://schemas.openxmlformats.org/officeDocument/2006/relationships/slideLayout" Target="../slideLayouts/slideLayout799.xml"/><Relationship Id="rId5" Type="http://schemas.openxmlformats.org/officeDocument/2006/relationships/slideLayout" Target="../slideLayouts/slideLayout793.xml"/><Relationship Id="rId10" Type="http://schemas.openxmlformats.org/officeDocument/2006/relationships/slideLayout" Target="../slideLayouts/slideLayout798.xml"/><Relationship Id="rId4" Type="http://schemas.openxmlformats.org/officeDocument/2006/relationships/slideLayout" Target="../slideLayouts/slideLayout792.xml"/><Relationship Id="rId9" Type="http://schemas.openxmlformats.org/officeDocument/2006/relationships/slideLayout" Target="../slideLayouts/slideLayout797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2.xml"/><Relationship Id="rId7" Type="http://schemas.openxmlformats.org/officeDocument/2006/relationships/slideLayout" Target="../slideLayouts/slideLayout806.xml"/><Relationship Id="rId12" Type="http://schemas.openxmlformats.org/officeDocument/2006/relationships/theme" Target="../theme/theme74.xml"/><Relationship Id="rId2" Type="http://schemas.openxmlformats.org/officeDocument/2006/relationships/slideLayout" Target="../slideLayouts/slideLayout801.xml"/><Relationship Id="rId1" Type="http://schemas.openxmlformats.org/officeDocument/2006/relationships/slideLayout" Target="../slideLayouts/slideLayout800.xml"/><Relationship Id="rId6" Type="http://schemas.openxmlformats.org/officeDocument/2006/relationships/slideLayout" Target="../slideLayouts/slideLayout805.xml"/><Relationship Id="rId11" Type="http://schemas.openxmlformats.org/officeDocument/2006/relationships/slideLayout" Target="../slideLayouts/slideLayout810.xml"/><Relationship Id="rId5" Type="http://schemas.openxmlformats.org/officeDocument/2006/relationships/slideLayout" Target="../slideLayouts/slideLayout804.xml"/><Relationship Id="rId10" Type="http://schemas.openxmlformats.org/officeDocument/2006/relationships/slideLayout" Target="../slideLayouts/slideLayout809.xml"/><Relationship Id="rId4" Type="http://schemas.openxmlformats.org/officeDocument/2006/relationships/slideLayout" Target="../slideLayouts/slideLayout803.xml"/><Relationship Id="rId9" Type="http://schemas.openxmlformats.org/officeDocument/2006/relationships/slideLayout" Target="../slideLayouts/slideLayout808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75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813.xml"/><Relationship Id="rId7" Type="http://schemas.openxmlformats.org/officeDocument/2006/relationships/slideLayout" Target="../slideLayouts/slideLayout817.xml"/><Relationship Id="rId12" Type="http://schemas.openxmlformats.org/officeDocument/2006/relationships/slideLayout" Target="../slideLayouts/slideLayout822.xml"/><Relationship Id="rId2" Type="http://schemas.openxmlformats.org/officeDocument/2006/relationships/slideLayout" Target="../slideLayouts/slideLayout812.xml"/><Relationship Id="rId1" Type="http://schemas.openxmlformats.org/officeDocument/2006/relationships/slideLayout" Target="../slideLayouts/slideLayout811.xml"/><Relationship Id="rId6" Type="http://schemas.openxmlformats.org/officeDocument/2006/relationships/slideLayout" Target="../slideLayouts/slideLayout816.xml"/><Relationship Id="rId11" Type="http://schemas.openxmlformats.org/officeDocument/2006/relationships/slideLayout" Target="../slideLayouts/slideLayout821.xml"/><Relationship Id="rId5" Type="http://schemas.openxmlformats.org/officeDocument/2006/relationships/slideLayout" Target="../slideLayouts/slideLayout815.xml"/><Relationship Id="rId10" Type="http://schemas.openxmlformats.org/officeDocument/2006/relationships/slideLayout" Target="../slideLayouts/slideLayout820.xml"/><Relationship Id="rId4" Type="http://schemas.openxmlformats.org/officeDocument/2006/relationships/slideLayout" Target="../slideLayouts/slideLayout814.xml"/><Relationship Id="rId9" Type="http://schemas.openxmlformats.org/officeDocument/2006/relationships/slideLayout" Target="../slideLayouts/slideLayout819.xml"/><Relationship Id="rId14" Type="http://schemas.openxmlformats.org/officeDocument/2006/relationships/image" Target="../media/image1.png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25.xml"/><Relationship Id="rId7" Type="http://schemas.openxmlformats.org/officeDocument/2006/relationships/slideLayout" Target="../slideLayouts/slideLayout829.xml"/><Relationship Id="rId12" Type="http://schemas.openxmlformats.org/officeDocument/2006/relationships/theme" Target="../theme/theme77.xml"/><Relationship Id="rId2" Type="http://schemas.openxmlformats.org/officeDocument/2006/relationships/slideLayout" Target="../slideLayouts/slideLayout824.xml"/><Relationship Id="rId1" Type="http://schemas.openxmlformats.org/officeDocument/2006/relationships/slideLayout" Target="../slideLayouts/slideLayout823.xml"/><Relationship Id="rId6" Type="http://schemas.openxmlformats.org/officeDocument/2006/relationships/slideLayout" Target="../slideLayouts/slideLayout828.xml"/><Relationship Id="rId11" Type="http://schemas.openxmlformats.org/officeDocument/2006/relationships/slideLayout" Target="../slideLayouts/slideLayout833.xml"/><Relationship Id="rId5" Type="http://schemas.openxmlformats.org/officeDocument/2006/relationships/slideLayout" Target="../slideLayouts/slideLayout827.xml"/><Relationship Id="rId10" Type="http://schemas.openxmlformats.org/officeDocument/2006/relationships/slideLayout" Target="../slideLayouts/slideLayout832.xml"/><Relationship Id="rId4" Type="http://schemas.openxmlformats.org/officeDocument/2006/relationships/slideLayout" Target="../slideLayouts/slideLayout826.xml"/><Relationship Id="rId9" Type="http://schemas.openxmlformats.org/officeDocument/2006/relationships/slideLayout" Target="../slideLayouts/slideLayout831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36.xml"/><Relationship Id="rId7" Type="http://schemas.openxmlformats.org/officeDocument/2006/relationships/slideLayout" Target="../slideLayouts/slideLayout840.xml"/><Relationship Id="rId12" Type="http://schemas.openxmlformats.org/officeDocument/2006/relationships/theme" Target="../theme/theme78.xml"/><Relationship Id="rId2" Type="http://schemas.openxmlformats.org/officeDocument/2006/relationships/slideLayout" Target="../slideLayouts/slideLayout835.xml"/><Relationship Id="rId1" Type="http://schemas.openxmlformats.org/officeDocument/2006/relationships/slideLayout" Target="../slideLayouts/slideLayout834.xml"/><Relationship Id="rId6" Type="http://schemas.openxmlformats.org/officeDocument/2006/relationships/slideLayout" Target="../slideLayouts/slideLayout839.xml"/><Relationship Id="rId11" Type="http://schemas.openxmlformats.org/officeDocument/2006/relationships/slideLayout" Target="../slideLayouts/slideLayout844.xml"/><Relationship Id="rId5" Type="http://schemas.openxmlformats.org/officeDocument/2006/relationships/slideLayout" Target="../slideLayouts/slideLayout838.xml"/><Relationship Id="rId10" Type="http://schemas.openxmlformats.org/officeDocument/2006/relationships/slideLayout" Target="../slideLayouts/slideLayout843.xml"/><Relationship Id="rId4" Type="http://schemas.openxmlformats.org/officeDocument/2006/relationships/slideLayout" Target="../slideLayouts/slideLayout837.xml"/><Relationship Id="rId9" Type="http://schemas.openxmlformats.org/officeDocument/2006/relationships/slideLayout" Target="../slideLayouts/slideLayout842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47.xml"/><Relationship Id="rId7" Type="http://schemas.openxmlformats.org/officeDocument/2006/relationships/slideLayout" Target="../slideLayouts/slideLayout851.xml"/><Relationship Id="rId12" Type="http://schemas.openxmlformats.org/officeDocument/2006/relationships/theme" Target="../theme/theme79.xml"/><Relationship Id="rId2" Type="http://schemas.openxmlformats.org/officeDocument/2006/relationships/slideLayout" Target="../slideLayouts/slideLayout846.xml"/><Relationship Id="rId1" Type="http://schemas.openxmlformats.org/officeDocument/2006/relationships/slideLayout" Target="../slideLayouts/slideLayout845.xml"/><Relationship Id="rId6" Type="http://schemas.openxmlformats.org/officeDocument/2006/relationships/slideLayout" Target="../slideLayouts/slideLayout850.xml"/><Relationship Id="rId11" Type="http://schemas.openxmlformats.org/officeDocument/2006/relationships/slideLayout" Target="../slideLayouts/slideLayout855.xml"/><Relationship Id="rId5" Type="http://schemas.openxmlformats.org/officeDocument/2006/relationships/slideLayout" Target="../slideLayouts/slideLayout849.xml"/><Relationship Id="rId10" Type="http://schemas.openxmlformats.org/officeDocument/2006/relationships/slideLayout" Target="../slideLayouts/slideLayout854.xml"/><Relationship Id="rId4" Type="http://schemas.openxmlformats.org/officeDocument/2006/relationships/slideLayout" Target="../slideLayouts/slideLayout848.xml"/><Relationship Id="rId9" Type="http://schemas.openxmlformats.org/officeDocument/2006/relationships/slideLayout" Target="../slideLayouts/slideLayout8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58.xml"/><Relationship Id="rId7" Type="http://schemas.openxmlformats.org/officeDocument/2006/relationships/slideLayout" Target="../slideLayouts/slideLayout862.xml"/><Relationship Id="rId12" Type="http://schemas.openxmlformats.org/officeDocument/2006/relationships/theme" Target="../theme/theme80.xml"/><Relationship Id="rId2" Type="http://schemas.openxmlformats.org/officeDocument/2006/relationships/slideLayout" Target="../slideLayouts/slideLayout857.xml"/><Relationship Id="rId1" Type="http://schemas.openxmlformats.org/officeDocument/2006/relationships/slideLayout" Target="../slideLayouts/slideLayout856.xml"/><Relationship Id="rId6" Type="http://schemas.openxmlformats.org/officeDocument/2006/relationships/slideLayout" Target="../slideLayouts/slideLayout861.xml"/><Relationship Id="rId11" Type="http://schemas.openxmlformats.org/officeDocument/2006/relationships/slideLayout" Target="../slideLayouts/slideLayout866.xml"/><Relationship Id="rId5" Type="http://schemas.openxmlformats.org/officeDocument/2006/relationships/slideLayout" Target="../slideLayouts/slideLayout860.xml"/><Relationship Id="rId10" Type="http://schemas.openxmlformats.org/officeDocument/2006/relationships/slideLayout" Target="../slideLayouts/slideLayout865.xml"/><Relationship Id="rId4" Type="http://schemas.openxmlformats.org/officeDocument/2006/relationships/slideLayout" Target="../slideLayouts/slideLayout859.xml"/><Relationship Id="rId9" Type="http://schemas.openxmlformats.org/officeDocument/2006/relationships/slideLayout" Target="../slideLayouts/slideLayout864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69.xml"/><Relationship Id="rId7" Type="http://schemas.openxmlformats.org/officeDocument/2006/relationships/slideLayout" Target="../slideLayouts/slideLayout873.xml"/><Relationship Id="rId12" Type="http://schemas.openxmlformats.org/officeDocument/2006/relationships/theme" Target="../theme/theme81.xml"/><Relationship Id="rId2" Type="http://schemas.openxmlformats.org/officeDocument/2006/relationships/slideLayout" Target="../slideLayouts/slideLayout868.xml"/><Relationship Id="rId1" Type="http://schemas.openxmlformats.org/officeDocument/2006/relationships/slideLayout" Target="../slideLayouts/slideLayout867.xml"/><Relationship Id="rId6" Type="http://schemas.openxmlformats.org/officeDocument/2006/relationships/slideLayout" Target="../slideLayouts/slideLayout872.xml"/><Relationship Id="rId11" Type="http://schemas.openxmlformats.org/officeDocument/2006/relationships/slideLayout" Target="../slideLayouts/slideLayout877.xml"/><Relationship Id="rId5" Type="http://schemas.openxmlformats.org/officeDocument/2006/relationships/slideLayout" Target="../slideLayouts/slideLayout871.xml"/><Relationship Id="rId10" Type="http://schemas.openxmlformats.org/officeDocument/2006/relationships/slideLayout" Target="../slideLayouts/slideLayout876.xml"/><Relationship Id="rId4" Type="http://schemas.openxmlformats.org/officeDocument/2006/relationships/slideLayout" Target="../slideLayouts/slideLayout870.xml"/><Relationship Id="rId9" Type="http://schemas.openxmlformats.org/officeDocument/2006/relationships/slideLayout" Target="../slideLayouts/slideLayout875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80.xml"/><Relationship Id="rId7" Type="http://schemas.openxmlformats.org/officeDocument/2006/relationships/slideLayout" Target="../slideLayouts/slideLayout884.xml"/><Relationship Id="rId12" Type="http://schemas.openxmlformats.org/officeDocument/2006/relationships/theme" Target="../theme/theme82.xml"/><Relationship Id="rId2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8.xml"/><Relationship Id="rId6" Type="http://schemas.openxmlformats.org/officeDocument/2006/relationships/slideLayout" Target="../slideLayouts/slideLayout883.xml"/><Relationship Id="rId11" Type="http://schemas.openxmlformats.org/officeDocument/2006/relationships/slideLayout" Target="../slideLayouts/slideLayout888.xml"/><Relationship Id="rId5" Type="http://schemas.openxmlformats.org/officeDocument/2006/relationships/slideLayout" Target="../slideLayouts/slideLayout882.xml"/><Relationship Id="rId10" Type="http://schemas.openxmlformats.org/officeDocument/2006/relationships/slideLayout" Target="../slideLayouts/slideLayout887.xml"/><Relationship Id="rId4" Type="http://schemas.openxmlformats.org/officeDocument/2006/relationships/slideLayout" Target="../slideLayouts/slideLayout881.xml"/><Relationship Id="rId9" Type="http://schemas.openxmlformats.org/officeDocument/2006/relationships/slideLayout" Target="../slideLayouts/slideLayout886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slideLayout" Target="../slideLayouts/slideLayout901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9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Relationship Id="rId14" Type="http://schemas.openxmlformats.org/officeDocument/2006/relationships/theme" Target="../theme/theme83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04.xml"/><Relationship Id="rId7" Type="http://schemas.openxmlformats.org/officeDocument/2006/relationships/slideLayout" Target="../slideLayouts/slideLayout908.xml"/><Relationship Id="rId12" Type="http://schemas.openxmlformats.org/officeDocument/2006/relationships/theme" Target="../theme/theme84.xml"/><Relationship Id="rId2" Type="http://schemas.openxmlformats.org/officeDocument/2006/relationships/slideLayout" Target="../slideLayouts/slideLayout903.xml"/><Relationship Id="rId1" Type="http://schemas.openxmlformats.org/officeDocument/2006/relationships/slideLayout" Target="../slideLayouts/slideLayout902.xml"/><Relationship Id="rId6" Type="http://schemas.openxmlformats.org/officeDocument/2006/relationships/slideLayout" Target="../slideLayouts/slideLayout907.xml"/><Relationship Id="rId11" Type="http://schemas.openxmlformats.org/officeDocument/2006/relationships/slideLayout" Target="../slideLayouts/slideLayout912.xml"/><Relationship Id="rId5" Type="http://schemas.openxmlformats.org/officeDocument/2006/relationships/slideLayout" Target="../slideLayouts/slideLayout906.xml"/><Relationship Id="rId10" Type="http://schemas.openxmlformats.org/officeDocument/2006/relationships/slideLayout" Target="../slideLayouts/slideLayout911.xml"/><Relationship Id="rId4" Type="http://schemas.openxmlformats.org/officeDocument/2006/relationships/slideLayout" Target="../slideLayouts/slideLayout905.xml"/><Relationship Id="rId9" Type="http://schemas.openxmlformats.org/officeDocument/2006/relationships/slideLayout" Target="../slideLayouts/slideLayout910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theme" Target="../theme/theme85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/Relationships>
</file>

<file path=ppt/slideMasters/_rels/slideMaster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6.xml"/><Relationship Id="rId7" Type="http://schemas.openxmlformats.org/officeDocument/2006/relationships/slideLayout" Target="../slideLayouts/slideLayout930.xml"/><Relationship Id="rId12" Type="http://schemas.openxmlformats.org/officeDocument/2006/relationships/theme" Target="../theme/theme86.xml"/><Relationship Id="rId2" Type="http://schemas.openxmlformats.org/officeDocument/2006/relationships/slideLayout" Target="../slideLayouts/slideLayout925.xml"/><Relationship Id="rId1" Type="http://schemas.openxmlformats.org/officeDocument/2006/relationships/slideLayout" Target="../slideLayouts/slideLayout924.xml"/><Relationship Id="rId6" Type="http://schemas.openxmlformats.org/officeDocument/2006/relationships/slideLayout" Target="../slideLayouts/slideLayout929.xml"/><Relationship Id="rId11" Type="http://schemas.openxmlformats.org/officeDocument/2006/relationships/slideLayout" Target="../slideLayouts/slideLayout934.xml"/><Relationship Id="rId5" Type="http://schemas.openxmlformats.org/officeDocument/2006/relationships/slideLayout" Target="../slideLayouts/slideLayout928.xml"/><Relationship Id="rId10" Type="http://schemas.openxmlformats.org/officeDocument/2006/relationships/slideLayout" Target="../slideLayouts/slideLayout933.xml"/><Relationship Id="rId4" Type="http://schemas.openxmlformats.org/officeDocument/2006/relationships/slideLayout" Target="../slideLayouts/slideLayout927.xml"/><Relationship Id="rId9" Type="http://schemas.openxmlformats.org/officeDocument/2006/relationships/slideLayout" Target="../slideLayouts/slideLayout932.xml"/></Relationships>
</file>

<file path=ppt/slideMasters/_rels/slideMaster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37.xml"/><Relationship Id="rId7" Type="http://schemas.openxmlformats.org/officeDocument/2006/relationships/slideLayout" Target="../slideLayouts/slideLayout941.xml"/><Relationship Id="rId12" Type="http://schemas.openxmlformats.org/officeDocument/2006/relationships/theme" Target="../theme/theme87.xml"/><Relationship Id="rId2" Type="http://schemas.openxmlformats.org/officeDocument/2006/relationships/slideLayout" Target="../slideLayouts/slideLayout936.xml"/><Relationship Id="rId1" Type="http://schemas.openxmlformats.org/officeDocument/2006/relationships/slideLayout" Target="../slideLayouts/slideLayout935.xml"/><Relationship Id="rId6" Type="http://schemas.openxmlformats.org/officeDocument/2006/relationships/slideLayout" Target="../slideLayouts/slideLayout940.xml"/><Relationship Id="rId11" Type="http://schemas.openxmlformats.org/officeDocument/2006/relationships/slideLayout" Target="../slideLayouts/slideLayout945.xml"/><Relationship Id="rId5" Type="http://schemas.openxmlformats.org/officeDocument/2006/relationships/slideLayout" Target="../slideLayouts/slideLayout939.xml"/><Relationship Id="rId10" Type="http://schemas.openxmlformats.org/officeDocument/2006/relationships/slideLayout" Target="../slideLayouts/slideLayout944.xml"/><Relationship Id="rId4" Type="http://schemas.openxmlformats.org/officeDocument/2006/relationships/slideLayout" Target="../slideLayouts/slideLayout938.xml"/><Relationship Id="rId9" Type="http://schemas.openxmlformats.org/officeDocument/2006/relationships/slideLayout" Target="../slideLayouts/slideLayout943.xml"/></Relationships>
</file>

<file path=ppt/slideMasters/_rels/slideMaster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52.xml"/><Relationship Id="rId12" Type="http://schemas.openxmlformats.org/officeDocument/2006/relationships/theme" Target="../theme/theme88.xml"/><Relationship Id="rId2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46.xml"/><Relationship Id="rId6" Type="http://schemas.openxmlformats.org/officeDocument/2006/relationships/slideLayout" Target="../slideLayouts/slideLayout951.xml"/><Relationship Id="rId11" Type="http://schemas.openxmlformats.org/officeDocument/2006/relationships/slideLayout" Target="../slideLayouts/slideLayout956.xml"/><Relationship Id="rId5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55.xml"/><Relationship Id="rId4" Type="http://schemas.openxmlformats.org/officeDocument/2006/relationships/slideLayout" Target="../slideLayouts/slideLayout949.xml"/><Relationship Id="rId9" Type="http://schemas.openxmlformats.org/officeDocument/2006/relationships/slideLayout" Target="../slideLayouts/slideLayout954.xml"/></Relationships>
</file>

<file path=ppt/slideMasters/_rels/slideMaster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59.xml"/><Relationship Id="rId7" Type="http://schemas.openxmlformats.org/officeDocument/2006/relationships/slideLayout" Target="../slideLayouts/slideLayout963.xml"/><Relationship Id="rId12" Type="http://schemas.openxmlformats.org/officeDocument/2006/relationships/theme" Target="../theme/theme89.xml"/><Relationship Id="rId2" Type="http://schemas.openxmlformats.org/officeDocument/2006/relationships/slideLayout" Target="../slideLayouts/slideLayout958.xml"/><Relationship Id="rId1" Type="http://schemas.openxmlformats.org/officeDocument/2006/relationships/slideLayout" Target="../slideLayouts/slideLayout957.xml"/><Relationship Id="rId6" Type="http://schemas.openxmlformats.org/officeDocument/2006/relationships/slideLayout" Target="../slideLayouts/slideLayout962.xml"/><Relationship Id="rId11" Type="http://schemas.openxmlformats.org/officeDocument/2006/relationships/slideLayout" Target="../slideLayouts/slideLayout967.xml"/><Relationship Id="rId5" Type="http://schemas.openxmlformats.org/officeDocument/2006/relationships/slideLayout" Target="../slideLayouts/slideLayout961.xml"/><Relationship Id="rId10" Type="http://schemas.openxmlformats.org/officeDocument/2006/relationships/slideLayout" Target="../slideLayouts/slideLayout966.xml"/><Relationship Id="rId4" Type="http://schemas.openxmlformats.org/officeDocument/2006/relationships/slideLayout" Target="../slideLayouts/slideLayout960.xml"/><Relationship Id="rId9" Type="http://schemas.openxmlformats.org/officeDocument/2006/relationships/slideLayout" Target="../slideLayouts/slideLayout9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5.xml"/><Relationship Id="rId13" Type="http://schemas.openxmlformats.org/officeDocument/2006/relationships/theme" Target="../theme/theme90.xml"/><Relationship Id="rId3" Type="http://schemas.openxmlformats.org/officeDocument/2006/relationships/slideLayout" Target="../slideLayouts/slideLayout970.xml"/><Relationship Id="rId7" Type="http://schemas.openxmlformats.org/officeDocument/2006/relationships/slideLayout" Target="../slideLayouts/slideLayout974.xml"/><Relationship Id="rId12" Type="http://schemas.openxmlformats.org/officeDocument/2006/relationships/slideLayout" Target="../slideLayouts/slideLayout979.xml"/><Relationship Id="rId2" Type="http://schemas.openxmlformats.org/officeDocument/2006/relationships/slideLayout" Target="../slideLayouts/slideLayout969.xml"/><Relationship Id="rId1" Type="http://schemas.openxmlformats.org/officeDocument/2006/relationships/slideLayout" Target="../slideLayouts/slideLayout968.xml"/><Relationship Id="rId6" Type="http://schemas.openxmlformats.org/officeDocument/2006/relationships/slideLayout" Target="../slideLayouts/slideLayout973.xml"/><Relationship Id="rId11" Type="http://schemas.openxmlformats.org/officeDocument/2006/relationships/slideLayout" Target="../slideLayouts/slideLayout978.xml"/><Relationship Id="rId5" Type="http://schemas.openxmlformats.org/officeDocument/2006/relationships/slideLayout" Target="../slideLayouts/slideLayout972.xml"/><Relationship Id="rId10" Type="http://schemas.openxmlformats.org/officeDocument/2006/relationships/slideLayout" Target="../slideLayouts/slideLayout977.xml"/><Relationship Id="rId4" Type="http://schemas.openxmlformats.org/officeDocument/2006/relationships/slideLayout" Target="../slideLayouts/slideLayout971.xml"/><Relationship Id="rId9" Type="http://schemas.openxmlformats.org/officeDocument/2006/relationships/slideLayout" Target="../slideLayouts/slideLayout976.xml"/><Relationship Id="rId14" Type="http://schemas.openxmlformats.org/officeDocument/2006/relationships/image" Target="../media/image1.png"/></Relationships>
</file>

<file path=ppt/slideMasters/_rels/slideMaster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86.xml"/><Relationship Id="rId12" Type="http://schemas.openxmlformats.org/officeDocument/2006/relationships/theme" Target="../theme/theme91.xml"/><Relationship Id="rId2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80.xml"/><Relationship Id="rId6" Type="http://schemas.openxmlformats.org/officeDocument/2006/relationships/slideLayout" Target="../slideLayouts/slideLayout985.xml"/><Relationship Id="rId11" Type="http://schemas.openxmlformats.org/officeDocument/2006/relationships/slideLayout" Target="../slideLayouts/slideLayout990.xml"/><Relationship Id="rId5" Type="http://schemas.openxmlformats.org/officeDocument/2006/relationships/slideLayout" Target="../slideLayouts/slideLayout984.xml"/><Relationship Id="rId10" Type="http://schemas.openxmlformats.org/officeDocument/2006/relationships/slideLayout" Target="../slideLayouts/slideLayout989.xml"/><Relationship Id="rId4" Type="http://schemas.openxmlformats.org/officeDocument/2006/relationships/slideLayout" Target="../slideLayouts/slideLayout983.xml"/><Relationship Id="rId9" Type="http://schemas.openxmlformats.org/officeDocument/2006/relationships/slideLayout" Target="../slideLayouts/slideLayout988.xml"/></Relationships>
</file>

<file path=ppt/slideMasters/_rels/slideMaster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93.xml"/><Relationship Id="rId7" Type="http://schemas.openxmlformats.org/officeDocument/2006/relationships/slideLayout" Target="../slideLayouts/slideLayout997.xml"/><Relationship Id="rId12" Type="http://schemas.openxmlformats.org/officeDocument/2006/relationships/theme" Target="../theme/theme92.xml"/><Relationship Id="rId2" Type="http://schemas.openxmlformats.org/officeDocument/2006/relationships/slideLayout" Target="../slideLayouts/slideLayout992.xml"/><Relationship Id="rId1" Type="http://schemas.openxmlformats.org/officeDocument/2006/relationships/slideLayout" Target="../slideLayouts/slideLayout991.xml"/><Relationship Id="rId6" Type="http://schemas.openxmlformats.org/officeDocument/2006/relationships/slideLayout" Target="../slideLayouts/slideLayout996.xml"/><Relationship Id="rId11" Type="http://schemas.openxmlformats.org/officeDocument/2006/relationships/slideLayout" Target="../slideLayouts/slideLayout1001.xml"/><Relationship Id="rId5" Type="http://schemas.openxmlformats.org/officeDocument/2006/relationships/slideLayout" Target="../slideLayouts/slideLayout995.xml"/><Relationship Id="rId10" Type="http://schemas.openxmlformats.org/officeDocument/2006/relationships/slideLayout" Target="../slideLayouts/slideLayout1000.xml"/><Relationship Id="rId4" Type="http://schemas.openxmlformats.org/officeDocument/2006/relationships/slideLayout" Target="../slideLayouts/slideLayout994.xml"/><Relationship Id="rId9" Type="http://schemas.openxmlformats.org/officeDocument/2006/relationships/slideLayout" Target="../slideLayouts/slideLayout999.xml"/></Relationships>
</file>

<file path=ppt/slideMasters/_rels/slideMaster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04.xml"/><Relationship Id="rId7" Type="http://schemas.openxmlformats.org/officeDocument/2006/relationships/slideLayout" Target="../slideLayouts/slideLayout1008.xml"/><Relationship Id="rId12" Type="http://schemas.openxmlformats.org/officeDocument/2006/relationships/theme" Target="../theme/theme93.xml"/><Relationship Id="rId2" Type="http://schemas.openxmlformats.org/officeDocument/2006/relationships/slideLayout" Target="../slideLayouts/slideLayout1003.xml"/><Relationship Id="rId1" Type="http://schemas.openxmlformats.org/officeDocument/2006/relationships/slideLayout" Target="../slideLayouts/slideLayout1002.xml"/><Relationship Id="rId6" Type="http://schemas.openxmlformats.org/officeDocument/2006/relationships/slideLayout" Target="../slideLayouts/slideLayout1007.xml"/><Relationship Id="rId11" Type="http://schemas.openxmlformats.org/officeDocument/2006/relationships/slideLayout" Target="../slideLayouts/slideLayout1012.xml"/><Relationship Id="rId5" Type="http://schemas.openxmlformats.org/officeDocument/2006/relationships/slideLayout" Target="../slideLayouts/slideLayout1006.xml"/><Relationship Id="rId10" Type="http://schemas.openxmlformats.org/officeDocument/2006/relationships/slideLayout" Target="../slideLayouts/slideLayout1011.xml"/><Relationship Id="rId4" Type="http://schemas.openxmlformats.org/officeDocument/2006/relationships/slideLayout" Target="../slideLayouts/slideLayout1005.xml"/><Relationship Id="rId9" Type="http://schemas.openxmlformats.org/officeDocument/2006/relationships/slideLayout" Target="../slideLayouts/slideLayout1010.xml"/></Relationships>
</file>

<file path=ppt/slideMasters/_rels/slideMaster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15.xml"/><Relationship Id="rId7" Type="http://schemas.openxmlformats.org/officeDocument/2006/relationships/slideLayout" Target="../slideLayouts/slideLayout1019.xml"/><Relationship Id="rId12" Type="http://schemas.openxmlformats.org/officeDocument/2006/relationships/theme" Target="../theme/theme94.xml"/><Relationship Id="rId2" Type="http://schemas.openxmlformats.org/officeDocument/2006/relationships/slideLayout" Target="../slideLayouts/slideLayout1014.xml"/><Relationship Id="rId1" Type="http://schemas.openxmlformats.org/officeDocument/2006/relationships/slideLayout" Target="../slideLayouts/slideLayout1013.xml"/><Relationship Id="rId6" Type="http://schemas.openxmlformats.org/officeDocument/2006/relationships/slideLayout" Target="../slideLayouts/slideLayout1018.xml"/><Relationship Id="rId11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17.xml"/><Relationship Id="rId10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16.xml"/><Relationship Id="rId9" Type="http://schemas.openxmlformats.org/officeDocument/2006/relationships/slideLayout" Target="../slideLayouts/slideLayout1021.xml"/></Relationships>
</file>

<file path=ppt/slideMasters/_rels/slideMaster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1.xml"/><Relationship Id="rId13" Type="http://schemas.openxmlformats.org/officeDocument/2006/relationships/theme" Target="../theme/theme95.xml"/><Relationship Id="rId3" Type="http://schemas.openxmlformats.org/officeDocument/2006/relationships/slideLayout" Target="../slideLayouts/slideLayout1026.xml"/><Relationship Id="rId7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35.xml"/><Relationship Id="rId2" Type="http://schemas.openxmlformats.org/officeDocument/2006/relationships/slideLayout" Target="../slideLayouts/slideLayout1025.xml"/><Relationship Id="rId1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34.xml"/><Relationship Id="rId5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33.xml"/><Relationship Id="rId4" Type="http://schemas.openxmlformats.org/officeDocument/2006/relationships/slideLayout" Target="../slideLayouts/slideLayout1027.xml"/><Relationship Id="rId9" Type="http://schemas.openxmlformats.org/officeDocument/2006/relationships/slideLayout" Target="../slideLayouts/slideLayout1032.xml"/><Relationship Id="rId14" Type="http://schemas.openxmlformats.org/officeDocument/2006/relationships/image" Target="../media/image1.png"/></Relationships>
</file>

<file path=ppt/slideMasters/_rels/slideMaster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38.xml"/><Relationship Id="rId7" Type="http://schemas.openxmlformats.org/officeDocument/2006/relationships/slideLayout" Target="../slideLayouts/slideLayout1042.xml"/><Relationship Id="rId12" Type="http://schemas.openxmlformats.org/officeDocument/2006/relationships/theme" Target="../theme/theme96.xml"/><Relationship Id="rId2" Type="http://schemas.openxmlformats.org/officeDocument/2006/relationships/slideLayout" Target="../slideLayouts/slideLayout1037.xml"/><Relationship Id="rId1" Type="http://schemas.openxmlformats.org/officeDocument/2006/relationships/slideLayout" Target="../slideLayouts/slideLayout1036.xml"/><Relationship Id="rId6" Type="http://schemas.openxmlformats.org/officeDocument/2006/relationships/slideLayout" Target="../slideLayouts/slideLayout1041.xml"/><Relationship Id="rId11" Type="http://schemas.openxmlformats.org/officeDocument/2006/relationships/slideLayout" Target="../slideLayouts/slideLayout1046.xml"/><Relationship Id="rId5" Type="http://schemas.openxmlformats.org/officeDocument/2006/relationships/slideLayout" Target="../slideLayouts/slideLayout1040.xml"/><Relationship Id="rId10" Type="http://schemas.openxmlformats.org/officeDocument/2006/relationships/slideLayout" Target="../slideLayouts/slideLayout1045.xml"/><Relationship Id="rId4" Type="http://schemas.openxmlformats.org/officeDocument/2006/relationships/slideLayout" Target="../slideLayouts/slideLayout1039.xml"/><Relationship Id="rId9" Type="http://schemas.openxmlformats.org/officeDocument/2006/relationships/slideLayout" Target="../slideLayouts/slideLayout1044.xml"/></Relationships>
</file>

<file path=ppt/slideMasters/_rels/slideMaster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49.xml"/><Relationship Id="rId7" Type="http://schemas.openxmlformats.org/officeDocument/2006/relationships/slideLayout" Target="../slideLayouts/slideLayout1053.xml"/><Relationship Id="rId12" Type="http://schemas.openxmlformats.org/officeDocument/2006/relationships/theme" Target="../theme/theme97.xml"/><Relationship Id="rId2" Type="http://schemas.openxmlformats.org/officeDocument/2006/relationships/slideLayout" Target="../slideLayouts/slideLayout1048.xml"/><Relationship Id="rId1" Type="http://schemas.openxmlformats.org/officeDocument/2006/relationships/slideLayout" Target="../slideLayouts/slideLayout1047.xml"/><Relationship Id="rId6" Type="http://schemas.openxmlformats.org/officeDocument/2006/relationships/slideLayout" Target="../slideLayouts/slideLayout1052.xml"/><Relationship Id="rId11" Type="http://schemas.openxmlformats.org/officeDocument/2006/relationships/slideLayout" Target="../slideLayouts/slideLayout1057.xml"/><Relationship Id="rId5" Type="http://schemas.openxmlformats.org/officeDocument/2006/relationships/slideLayout" Target="../slideLayouts/slideLayout1051.xml"/><Relationship Id="rId10" Type="http://schemas.openxmlformats.org/officeDocument/2006/relationships/slideLayout" Target="../slideLayouts/slideLayout1056.xml"/><Relationship Id="rId4" Type="http://schemas.openxmlformats.org/officeDocument/2006/relationships/slideLayout" Target="../slideLayouts/slideLayout1050.xml"/><Relationship Id="rId9" Type="http://schemas.openxmlformats.org/officeDocument/2006/relationships/slideLayout" Target="../slideLayouts/slideLayout1055.xml"/></Relationships>
</file>

<file path=ppt/slideMasters/_rels/slideMaster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60.xml"/><Relationship Id="rId7" Type="http://schemas.openxmlformats.org/officeDocument/2006/relationships/slideLayout" Target="../slideLayouts/slideLayout1064.xml"/><Relationship Id="rId12" Type="http://schemas.openxmlformats.org/officeDocument/2006/relationships/theme" Target="../theme/theme98.xml"/><Relationship Id="rId2" Type="http://schemas.openxmlformats.org/officeDocument/2006/relationships/slideLayout" Target="../slideLayouts/slideLayout1059.xml"/><Relationship Id="rId1" Type="http://schemas.openxmlformats.org/officeDocument/2006/relationships/slideLayout" Target="../slideLayouts/slideLayout1058.xml"/><Relationship Id="rId6" Type="http://schemas.openxmlformats.org/officeDocument/2006/relationships/slideLayout" Target="../slideLayouts/slideLayout1063.xml"/><Relationship Id="rId11" Type="http://schemas.openxmlformats.org/officeDocument/2006/relationships/slideLayout" Target="../slideLayouts/slideLayout1068.xml"/><Relationship Id="rId5" Type="http://schemas.openxmlformats.org/officeDocument/2006/relationships/slideLayout" Target="../slideLayouts/slideLayout1062.xml"/><Relationship Id="rId10" Type="http://schemas.openxmlformats.org/officeDocument/2006/relationships/slideLayout" Target="../slideLayouts/slideLayout1067.xml"/><Relationship Id="rId4" Type="http://schemas.openxmlformats.org/officeDocument/2006/relationships/slideLayout" Target="../slideLayouts/slideLayout1061.xml"/><Relationship Id="rId9" Type="http://schemas.openxmlformats.org/officeDocument/2006/relationships/slideLayout" Target="../slideLayouts/slideLayout1066.xml"/></Relationships>
</file>

<file path=ppt/slideMasters/_rels/slideMaster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71.xml"/><Relationship Id="rId7" Type="http://schemas.openxmlformats.org/officeDocument/2006/relationships/slideLayout" Target="../slideLayouts/slideLayout1075.xml"/><Relationship Id="rId12" Type="http://schemas.openxmlformats.org/officeDocument/2006/relationships/theme" Target="../theme/theme99.xml"/><Relationship Id="rId2" Type="http://schemas.openxmlformats.org/officeDocument/2006/relationships/slideLayout" Target="../slideLayouts/slideLayout1070.xml"/><Relationship Id="rId1" Type="http://schemas.openxmlformats.org/officeDocument/2006/relationships/slideLayout" Target="../slideLayouts/slideLayout1069.xml"/><Relationship Id="rId6" Type="http://schemas.openxmlformats.org/officeDocument/2006/relationships/slideLayout" Target="../slideLayouts/slideLayout1074.xml"/><Relationship Id="rId11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3.xml"/><Relationship Id="rId10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2.xml"/><Relationship Id="rId9" Type="http://schemas.openxmlformats.org/officeDocument/2006/relationships/slideLayout" Target="../slideLayouts/slideLayout10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643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1286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6930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2573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7327" indent="-11673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80609" indent="-110788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80359" indent="-11943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1219" indent="-107545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3145" indent="-1156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79577" indent="-1156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36014" indent="-1156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92446" indent="-1156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48884" indent="-1156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28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438" algn="l" defTabSz="31128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2869" algn="l" defTabSz="31128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9307" algn="l" defTabSz="31128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5736" algn="l" defTabSz="31128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2175" algn="l" defTabSz="31128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8609" algn="l" defTabSz="31128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5044" algn="l" defTabSz="31128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51479" algn="l" defTabSz="31128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103" y="1652677"/>
            <a:ext cx="16071339" cy="3385274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714039"/>
            <a:ext cx="26420606" cy="3324191"/>
          </a:xfrm>
          <a:prstGeom prst="rect">
            <a:avLst/>
          </a:prstGeom>
        </p:spPr>
        <p:txBody>
          <a:bodyPr vert="horz" lIns="372905" tIns="186438" rIns="372905" bIns="18643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9107497"/>
            <a:ext cx="28947617" cy="3817866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9277424"/>
            <a:ext cx="8074382" cy="3199015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6" y="39896914"/>
            <a:ext cx="11700405" cy="21085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9" r:id="rId10"/>
    <p:sldLayoutId id="2147483770" r:id="rId11"/>
    <p:sldLayoutId id="2147483771" r:id="rId12"/>
    <p:sldLayoutId id="2147483772" r:id="rId13"/>
  </p:sldLayoutIdLst>
  <p:hf hdr="0" ftr="0" dt="0"/>
  <p:txStyles>
    <p:titleStyle>
      <a:lvl1pPr algn="l" defTabSz="1553173" rtl="0" eaLnBrk="1" latinLnBrk="0" hangingPunct="1">
        <a:spcBef>
          <a:spcPct val="0"/>
        </a:spcBef>
        <a:buNone/>
        <a:defRPr sz="12328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164874" indent="-1164874" algn="l" defTabSz="1553173" rtl="0" eaLnBrk="1" latinLnBrk="0" hangingPunct="1">
        <a:spcBef>
          <a:spcPct val="20000"/>
        </a:spcBef>
        <a:buFont typeface="Arial"/>
        <a:buChar char="•"/>
        <a:defRPr sz="10831" kern="1200">
          <a:solidFill>
            <a:schemeClr val="tx1"/>
          </a:solidFill>
          <a:latin typeface="+mn-lt"/>
          <a:ea typeface="+mn-ea"/>
          <a:cs typeface="+mn-cs"/>
        </a:defRPr>
      </a:lvl1pPr>
      <a:lvl2pPr marL="2523906" indent="-970725" algn="l" defTabSz="1553173" rtl="0" eaLnBrk="1" latinLnBrk="0" hangingPunct="1">
        <a:spcBef>
          <a:spcPct val="20000"/>
        </a:spcBef>
        <a:buFont typeface="Arial"/>
        <a:buChar char="–"/>
        <a:defRPr sz="9412" kern="1200">
          <a:solidFill>
            <a:schemeClr val="tx1"/>
          </a:solidFill>
          <a:latin typeface="+mn-lt"/>
          <a:ea typeface="+mn-ea"/>
          <a:cs typeface="+mn-cs"/>
        </a:defRPr>
      </a:lvl2pPr>
      <a:lvl3pPr marL="3882926" indent="-776594" algn="l" defTabSz="1553173" rtl="0" eaLnBrk="1" latinLnBrk="0" hangingPunct="1">
        <a:spcBef>
          <a:spcPct val="20000"/>
        </a:spcBef>
        <a:buFont typeface="Arial"/>
        <a:buChar char="•"/>
        <a:defRPr sz="8331" kern="1200">
          <a:solidFill>
            <a:schemeClr val="tx1"/>
          </a:solidFill>
          <a:latin typeface="+mn-lt"/>
          <a:ea typeface="+mn-ea"/>
          <a:cs typeface="+mn-cs"/>
        </a:defRPr>
      </a:lvl3pPr>
      <a:lvl4pPr marL="5436093" indent="-776594" algn="l" defTabSz="1553173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89272" indent="-776594" algn="l" defTabSz="1553173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2445" indent="-776594" algn="l" defTabSz="1553173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5612" indent="-776594" algn="l" defTabSz="1553173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648784" indent="-776594" algn="l" defTabSz="1553173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201959" indent="-776594" algn="l" defTabSz="1553173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31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173" algn="l" defTabSz="15531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6342" algn="l" defTabSz="15531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9514" algn="l" defTabSz="15531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2683" algn="l" defTabSz="15531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5859" algn="l" defTabSz="15531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9028" algn="l" defTabSz="15531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2206" algn="l" defTabSz="15531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5368" algn="l" defTabSz="15531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1" r:id="rId1"/>
    <p:sldLayoutId id="2147484842" r:id="rId2"/>
    <p:sldLayoutId id="2147484843" r:id="rId3"/>
    <p:sldLayoutId id="2147484844" r:id="rId4"/>
    <p:sldLayoutId id="2147484845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150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301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0451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0601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6127" indent="-12761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3181" indent="-12111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04755" indent="-13056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86355" indent="-11756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6580" indent="-1264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8078" indent="-1264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9589" indent="-1264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1097" indent="-1264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2605" indent="-1264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3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508" algn="l" defTabSz="3403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3013" algn="l" defTabSz="3403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4513" algn="l" defTabSz="3403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6019" algn="l" defTabSz="3403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7522" algn="l" defTabSz="3403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9039" algn="l" defTabSz="3403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0532" algn="l" defTabSz="3403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2044" algn="l" defTabSz="3403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3" r:id="rId1"/>
    <p:sldLayoutId id="2147484854" r:id="rId2"/>
    <p:sldLayoutId id="2147484855" r:id="rId3"/>
    <p:sldLayoutId id="2147484856" r:id="rId4"/>
    <p:sldLayoutId id="2147484857" r:id="rId5"/>
    <p:sldLayoutId id="2147484858" r:id="rId6"/>
    <p:sldLayoutId id="2147484859" r:id="rId7"/>
    <p:sldLayoutId id="2147484860" r:id="rId8"/>
    <p:sldLayoutId id="2147484861" r:id="rId9"/>
    <p:sldLayoutId id="2147484862" r:id="rId10"/>
    <p:sldLayoutId id="214748486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103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207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0310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0414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5776" indent="-12757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2492" indent="-121082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03706" indent="-13053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84982" indent="-11753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4857" indent="-12639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5889" indent="-12639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6929" indent="-12639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7971" indent="-12639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9010" indent="-12639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20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038" algn="l" defTabSz="34020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2076" algn="l" defTabSz="34020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3105" algn="l" defTabSz="34020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4148" algn="l" defTabSz="34020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5183" algn="l" defTabSz="34020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6231" algn="l" defTabSz="34020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7258" algn="l" defTabSz="34020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8300" algn="l" defTabSz="34020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4943129"/>
          </a:xfrm>
          <a:prstGeom prst="rect">
            <a:avLst/>
          </a:prstGeom>
        </p:spPr>
        <p:txBody>
          <a:bodyPr vert="horz" lIns="0" tIns="204140" rIns="0" bIns="20414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8083559"/>
            <a:ext cx="25923241" cy="30144185"/>
          </a:xfrm>
          <a:prstGeom prst="rect">
            <a:avLst/>
          </a:prstGeom>
        </p:spPr>
        <p:txBody>
          <a:bodyPr vert="horz" lIns="408220" tIns="204140" rIns="408220" bIns="20414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413"/>
            <a:ext cx="6720840" cy="2278395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615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9664413"/>
            <a:ext cx="9121140" cy="2278395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615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413"/>
            <a:ext cx="6720840" cy="2278395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615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0061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5" r:id="rId1"/>
    <p:sldLayoutId id="2147484866" r:id="rId2"/>
    <p:sldLayoutId id="2147484867" r:id="rId3"/>
    <p:sldLayoutId id="2147484868" r:id="rId4"/>
    <p:sldLayoutId id="2147484869" r:id="rId5"/>
    <p:sldLayoutId id="2147484870" r:id="rId6"/>
    <p:sldLayoutId id="2147484871" r:id="rId7"/>
    <p:sldLayoutId id="2147484872" r:id="rId8"/>
    <p:sldLayoutId id="2147484873" r:id="rId9"/>
    <p:sldLayoutId id="2147484874" r:id="rId10"/>
    <p:sldLayoutId id="2147484875" r:id="rId11"/>
  </p:sldLayoutIdLst>
  <p:hf hdr="0" ftr="0" dt="0"/>
  <p:txStyles>
    <p:titleStyle>
      <a:lvl1pPr algn="ctr" defTabSz="3400615" rtl="0" eaLnBrk="1" latinLnBrk="0" hangingPunct="1">
        <a:spcBef>
          <a:spcPct val="0"/>
        </a:spcBef>
        <a:buNone/>
        <a:defRPr sz="16494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275231" indent="-1275231" algn="l" defTabSz="3400615" rtl="0" eaLnBrk="1" latinLnBrk="0" hangingPunct="1">
        <a:spcBef>
          <a:spcPct val="20000"/>
        </a:spcBef>
        <a:buFont typeface="Arial" pitchFamily="34" charset="0"/>
        <a:buChar char="•"/>
        <a:defRPr sz="12078" kern="1200">
          <a:solidFill>
            <a:schemeClr val="tx1"/>
          </a:solidFill>
          <a:latin typeface="+mn-lt"/>
          <a:ea typeface="+mn-ea"/>
          <a:cs typeface="+mn-cs"/>
        </a:defRPr>
      </a:lvl1pPr>
      <a:lvl2pPr marL="2763004" indent="-1062720" algn="l" defTabSz="3400615" rtl="0" eaLnBrk="1" latinLnBrk="0" hangingPunct="1">
        <a:spcBef>
          <a:spcPct val="20000"/>
        </a:spcBef>
        <a:buFont typeface="Arial" pitchFamily="34" charset="0"/>
        <a:buChar char="–"/>
        <a:defRPr sz="10414" kern="1200">
          <a:solidFill>
            <a:schemeClr val="tx1"/>
          </a:solidFill>
          <a:latin typeface="+mn-lt"/>
          <a:ea typeface="+mn-ea"/>
          <a:cs typeface="+mn-cs"/>
        </a:defRPr>
      </a:lvl2pPr>
      <a:lvl3pPr marL="4250772" indent="-850139" algn="l" defTabSz="3400615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51073" indent="-850139" algn="l" defTabSz="3400615" rtl="0" eaLnBrk="1" latinLnBrk="0" hangingPunct="1">
        <a:spcBef>
          <a:spcPct val="20000"/>
        </a:spcBef>
        <a:buFont typeface="Arial" pitchFamily="34" charset="0"/>
        <a:buChar char="–"/>
        <a:defRPr sz="7498" kern="1200">
          <a:solidFill>
            <a:schemeClr val="tx1"/>
          </a:solidFill>
          <a:latin typeface="+mn-lt"/>
          <a:ea typeface="+mn-ea"/>
          <a:cs typeface="+mn-cs"/>
        </a:defRPr>
      </a:lvl4pPr>
      <a:lvl5pPr marL="7651389" indent="-850139" algn="l" defTabSz="3400615" rtl="0" eaLnBrk="1" latinLnBrk="0" hangingPunct="1">
        <a:spcBef>
          <a:spcPct val="20000"/>
        </a:spcBef>
        <a:buFont typeface="Arial" pitchFamily="34" charset="0"/>
        <a:buChar char="»"/>
        <a:defRPr sz="7498" kern="1200">
          <a:solidFill>
            <a:schemeClr val="tx1"/>
          </a:solidFill>
          <a:latin typeface="+mn-lt"/>
          <a:ea typeface="+mn-ea"/>
          <a:cs typeface="+mn-cs"/>
        </a:defRPr>
      </a:lvl5pPr>
      <a:lvl6pPr marL="9351694" indent="-850139" algn="l" defTabSz="3400615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6pPr>
      <a:lvl7pPr marL="11052001" indent="-850139" algn="l" defTabSz="3400615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7pPr>
      <a:lvl8pPr marL="12752312" indent="-850139" algn="l" defTabSz="3400615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8pPr>
      <a:lvl9pPr marL="14452617" indent="-850139" algn="l" defTabSz="3400615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0061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307" algn="l" defTabSz="340061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615" algn="l" defTabSz="340061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0927" algn="l" defTabSz="340061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1235" algn="l" defTabSz="340061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1542" algn="l" defTabSz="340061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1846" algn="l" defTabSz="340061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2152" algn="l" defTabSz="340061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2464" algn="l" defTabSz="340061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010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020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0030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0040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5072" indent="-12750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1120" indent="-12101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01617" indent="-13045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82239" indent="-11747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1415" indent="-12632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1513" indent="-12632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1618" indent="-12632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1727" indent="-12632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1830" indent="-12632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02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101" algn="l" defTabSz="34002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206" algn="l" defTabSz="34002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0301" algn="l" defTabSz="34002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0406" algn="l" defTabSz="34002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0503" algn="l" defTabSz="34002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0617" algn="l" defTabSz="34002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0709" algn="l" defTabSz="34002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0813" algn="l" defTabSz="34002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963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927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9889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9853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4719" indent="-1274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0435" indent="-12098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00572" indent="-13042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80871" indent="-11743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9696" indent="-12629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9326" indent="-12629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8965" indent="-12629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8607" indent="-12629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8239" indent="-12629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9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633" algn="l" defTabSz="3399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9272" algn="l" defTabSz="3399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8898" algn="l" defTabSz="3399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8538" algn="l" defTabSz="3399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8166" algn="l" defTabSz="3399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7814" algn="l" defTabSz="3399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7437" algn="l" defTabSz="3399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7074" algn="l" defTabSz="3399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1" r:id="rId1"/>
    <p:sldLayoutId id="2147484902" r:id="rId2"/>
    <p:sldLayoutId id="2147484903" r:id="rId3"/>
    <p:sldLayoutId id="2147484904" r:id="rId4"/>
    <p:sldLayoutId id="2147484905" r:id="rId5"/>
    <p:sldLayoutId id="2147484906" r:id="rId6"/>
    <p:sldLayoutId id="2147484907" r:id="rId7"/>
    <p:sldLayoutId id="2147484908" r:id="rId8"/>
    <p:sldLayoutId id="2147484909" r:id="rId9"/>
    <p:sldLayoutId id="2147484910" r:id="rId10"/>
    <p:sldLayoutId id="214748491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916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833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9749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9666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4366" indent="-12743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750" indent="-12094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99526" indent="-13038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79498" indent="-117407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7976" indent="-12625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7140" indent="-12625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6311" indent="-12625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5482" indent="-12625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4652" indent="-12625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8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163" algn="l" defTabSz="3398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8334" algn="l" defTabSz="3398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7499" algn="l" defTabSz="3398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6666" algn="l" defTabSz="3398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5830" algn="l" defTabSz="3398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5008" algn="l" defTabSz="3398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4166" algn="l" defTabSz="3398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3332" algn="l" defTabSz="3398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3" r:id="rId1"/>
    <p:sldLayoutId id="2147484914" r:id="rId2"/>
    <p:sldLayoutId id="2147484915" r:id="rId3"/>
    <p:sldLayoutId id="2147484916" r:id="rId4"/>
    <p:sldLayoutId id="2147484917" r:id="rId5"/>
    <p:sldLayoutId id="2147484918" r:id="rId6"/>
    <p:sldLayoutId id="2147484919" r:id="rId7"/>
    <p:sldLayoutId id="2147484920" r:id="rId8"/>
    <p:sldLayoutId id="2147484921" r:id="rId9"/>
    <p:sldLayoutId id="2147484922" r:id="rId10"/>
    <p:sldLayoutId id="214748492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869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740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9609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9479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4013" indent="-1274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063" indent="-12091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98481" indent="-13035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78131" indent="-1173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6257" indent="-12622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4957" indent="-12622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3658" indent="-12622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2361" indent="-12622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1065" indent="-12622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74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697" algn="l" defTabSz="33974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7403" algn="l" defTabSz="33974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6098" algn="l" defTabSz="33974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4796" algn="l" defTabSz="33974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3495" algn="l" defTabSz="33974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2205" algn="l" defTabSz="33974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0894" algn="l" defTabSz="33974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9593" algn="l" defTabSz="33974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822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646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9469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9292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3665" indent="-1273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8376" indent="-12088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97436" indent="-1303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76764" indent="-11734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4540" indent="-1261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2771" indent="-1261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1003" indent="-1261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9242" indent="-1261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7476" indent="-1261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64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228" algn="l" defTabSz="33964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6469" algn="l" defTabSz="33964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4695" algn="l" defTabSz="33964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2926" algn="l" defTabSz="33964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1160" algn="l" defTabSz="33964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9401" algn="l" defTabSz="33964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7620" algn="l" defTabSz="33964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5855" algn="l" defTabSz="33964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7" r:id="rId1"/>
    <p:sldLayoutId id="2147484938" r:id="rId2"/>
    <p:sldLayoutId id="2147484939" r:id="rId3"/>
    <p:sldLayoutId id="2147484940" r:id="rId4"/>
    <p:sldLayoutId id="2147484941" r:id="rId5"/>
    <p:sldLayoutId id="2147484942" r:id="rId6"/>
    <p:sldLayoutId id="2147484943" r:id="rId7"/>
    <p:sldLayoutId id="2147484944" r:id="rId8"/>
    <p:sldLayoutId id="2147484945" r:id="rId9"/>
    <p:sldLayoutId id="2147484946" r:id="rId10"/>
    <p:sldLayoutId id="21474849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776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553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9329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9106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3315" indent="-1273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691" indent="-12084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96388" indent="-13027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75397" indent="-11731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2822" indent="-12615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0583" indent="-12615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8355" indent="-12615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6124" indent="-12615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3890" indent="-12615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55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762" algn="l" defTabSz="33955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5536" algn="l" defTabSz="33955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3293" algn="l" defTabSz="33955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1060" algn="l" defTabSz="33955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8824" algn="l" defTabSz="33955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6597" algn="l" defTabSz="33955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4352" algn="l" defTabSz="33955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2116" algn="l" defTabSz="33955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9" r:id="rId1"/>
    <p:sldLayoutId id="2147484950" r:id="rId2"/>
    <p:sldLayoutId id="2147484951" r:id="rId3"/>
    <p:sldLayoutId id="2147484952" r:id="rId4"/>
    <p:sldLayoutId id="2147484953" r:id="rId5"/>
    <p:sldLayoutId id="2147484954" r:id="rId6"/>
    <p:sldLayoutId id="2147484955" r:id="rId7"/>
    <p:sldLayoutId id="2147484956" r:id="rId8"/>
    <p:sldLayoutId id="2147484957" r:id="rId9"/>
    <p:sldLayoutId id="2147484958" r:id="rId10"/>
    <p:sldLayoutId id="21474849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729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460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9189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8919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2969" indent="-12729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007" indent="-12081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95342" indent="-13024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74027" indent="-117278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1107" indent="-1261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8399" indent="-1261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5705" indent="-1261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3005" indent="-1261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0306" indent="-1261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46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293" algn="l" defTabSz="33946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4602" algn="l" defTabSz="33946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1892" algn="l" defTabSz="33946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9194" algn="l" defTabSz="33946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6491" algn="l" defTabSz="33946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3796" algn="l" defTabSz="33946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1083" algn="l" defTabSz="33946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8380" algn="l" defTabSz="33946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281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562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5842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1123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4599" indent="-11645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5300" indent="-11052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2256" indent="-11915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0595" indent="-107294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9813" indent="-11538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62615" indent="-11538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15437" indent="-11538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68241" indent="-11538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21048" indent="-11538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56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811" algn="l" defTabSz="31056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5620" algn="l" defTabSz="31056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8428" algn="l" defTabSz="31056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1236" algn="l" defTabSz="31056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4047" algn="l" defTabSz="31056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6851" algn="l" defTabSz="31056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9667" algn="l" defTabSz="31056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2470" algn="l" defTabSz="31056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1" r:id="rId1"/>
    <p:sldLayoutId id="2147484962" r:id="rId2"/>
    <p:sldLayoutId id="2147484963" r:id="rId3"/>
    <p:sldLayoutId id="2147484964" r:id="rId4"/>
    <p:sldLayoutId id="2147484965" r:id="rId5"/>
    <p:sldLayoutId id="2147484966" r:id="rId6"/>
    <p:sldLayoutId id="2147484967" r:id="rId7"/>
    <p:sldLayoutId id="2147484968" r:id="rId8"/>
    <p:sldLayoutId id="2147484969" r:id="rId9"/>
    <p:sldLayoutId id="2147484970" r:id="rId10"/>
    <p:sldLayoutId id="21474849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682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366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9049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8732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2621" indent="-12726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6325" indent="-12078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94297" indent="-13020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72659" indent="-11724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9388" indent="-1260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6214" indent="-1260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3055" indent="-1260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9886" indent="-1260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6722" indent="-1260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36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827" algn="l" defTabSz="33936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3668" algn="l" defTabSz="33936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0490" algn="l" defTabSz="33936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7325" algn="l" defTabSz="33936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4155" algn="l" defTabSz="33936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0996" algn="l" defTabSz="33936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7814" algn="l" defTabSz="33936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4647" algn="l" defTabSz="33936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293" y="39673953"/>
            <a:ext cx="4245189" cy="24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3" r:id="rId1"/>
    <p:sldLayoutId id="2147484974" r:id="rId2"/>
    <p:sldLayoutId id="2147484975" r:id="rId3"/>
    <p:sldLayoutId id="2147484976" r:id="rId4"/>
    <p:sldLayoutId id="2147484977" r:id="rId5"/>
    <p:sldLayoutId id="2147484978" r:id="rId6"/>
    <p:sldLayoutId id="2147484979" r:id="rId7"/>
    <p:sldLayoutId id="2147484980" r:id="rId8"/>
    <p:sldLayoutId id="2147484981" r:id="rId9"/>
    <p:sldLayoutId id="2147484982" r:id="rId10"/>
    <p:sldLayoutId id="214748498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635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273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8908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8545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2270" indent="-1272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5641" indent="-12074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93258" indent="-13017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71291" indent="-11721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7672" indent="-12604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4032" indent="-12604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0404" indent="-12604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6771" indent="-12604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3138" indent="-12604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27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356" algn="l" defTabSz="33927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2734" algn="l" defTabSz="33927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9088" algn="l" defTabSz="33927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5459" algn="l" defTabSz="33927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1819" algn="l" defTabSz="33927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8200" algn="l" defTabSz="33927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4547" algn="l" defTabSz="33927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0914" algn="l" defTabSz="33927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5" r:id="rId1"/>
    <p:sldLayoutId id="2147484986" r:id="rId2"/>
    <p:sldLayoutId id="2147484987" r:id="rId3"/>
    <p:sldLayoutId id="2147484988" r:id="rId4"/>
    <p:sldLayoutId id="2147484989" r:id="rId5"/>
    <p:sldLayoutId id="2147484990" r:id="rId6"/>
    <p:sldLayoutId id="2147484991" r:id="rId7"/>
    <p:sldLayoutId id="2147484992" r:id="rId8"/>
    <p:sldLayoutId id="2147484993" r:id="rId9"/>
    <p:sldLayoutId id="2147484994" r:id="rId10"/>
    <p:sldLayoutId id="2147484995" r:id="rId11"/>
    <p:sldLayoutId id="2147484996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588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180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8769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8359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1923" indent="-127192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4958" indent="-120715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1">
          <a:solidFill>
            <a:schemeClr val="tx1"/>
          </a:solidFill>
          <a:latin typeface="+mn-lt"/>
          <a:ea typeface="ＭＳ Ｐゴシック" pitchFamily="-105" charset="-128"/>
        </a:defRPr>
      </a:lvl2pPr>
      <a:lvl3pPr marL="3792214" indent="-13013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8">
          <a:solidFill>
            <a:schemeClr val="tx1"/>
          </a:solidFill>
          <a:latin typeface="+mn-lt"/>
          <a:ea typeface="ＭＳ Ｐゴシック" pitchFamily="-105" charset="-128"/>
        </a:defRPr>
      </a:lvl3pPr>
      <a:lvl4pPr marL="4969923" indent="-11718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35955" indent="-1260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31852" indent="-1260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7754" indent="-1260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3656" indent="-1260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9555" indent="-1260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18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889" algn="l" defTabSz="33918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1803" algn="l" defTabSz="33918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7690" algn="l" defTabSz="33918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3593" algn="l" defTabSz="33918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9483" algn="l" defTabSz="33918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5396" algn="l" defTabSz="33918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1282" algn="l" defTabSz="33918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7181" algn="l" defTabSz="33918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8" r:id="rId1"/>
    <p:sldLayoutId id="2147484999" r:id="rId2"/>
    <p:sldLayoutId id="2147485000" r:id="rId3"/>
    <p:sldLayoutId id="2147485001" r:id="rId4"/>
    <p:sldLayoutId id="2147485002" r:id="rId5"/>
    <p:sldLayoutId id="2147485003" r:id="rId6"/>
    <p:sldLayoutId id="2147485004" r:id="rId7"/>
    <p:sldLayoutId id="2147485005" r:id="rId8"/>
    <p:sldLayoutId id="2147485006" r:id="rId9"/>
    <p:sldLayoutId id="2147485007" r:id="rId10"/>
    <p:sldLayoutId id="21474850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542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9086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8629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8172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1572" indent="-1271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4277" indent="-12068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91170" indent="-13010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68555" indent="-11714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4239" indent="-12597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9669" indent="-12597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5103" indent="-12597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0542" indent="-12597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5977" indent="-12597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08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423" algn="l" defTabSz="33908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0866" algn="l" defTabSz="33908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6291" algn="l" defTabSz="33908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1727" algn="l" defTabSz="33908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7154" algn="l" defTabSz="33908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2596" algn="l" defTabSz="33908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8017" algn="l" defTabSz="33908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3447" algn="l" defTabSz="33908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495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8993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8489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7986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1226" indent="-12712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3594" indent="-120648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90131" indent="-13006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67187" indent="-11711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2527" indent="-125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7486" indent="-125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2458" indent="-125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7427" indent="-125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2394" indent="-125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99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958" algn="l" defTabSz="33899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9935" algn="l" defTabSz="33899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4892" algn="l" defTabSz="33899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9861" algn="l" defTabSz="33899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4820" algn="l" defTabSz="33899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9803" algn="l" defTabSz="33899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4754" algn="l" defTabSz="33899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9718" algn="l" defTabSz="33899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9736161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9706445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56563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1014967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2" r:id="rId1"/>
    <p:sldLayoutId id="2147485023" r:id="rId2"/>
    <p:sldLayoutId id="2147485024" r:id="rId3"/>
    <p:sldLayoutId id="2147485025" r:id="rId4"/>
    <p:sldLayoutId id="2147485026" r:id="rId5"/>
    <p:sldLayoutId id="2147485027" r:id="rId6"/>
    <p:sldLayoutId id="2147485028" r:id="rId7"/>
    <p:sldLayoutId id="2147485029" r:id="rId8"/>
    <p:sldLayoutId id="2147485030" r:id="rId9"/>
    <p:sldLayoutId id="2147485031" r:id="rId10"/>
    <p:sldLayoutId id="21474850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449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8900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8349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7799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0879" indent="-127087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2913" indent="-120615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89087" indent="-13002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65821" indent="-11708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0815" indent="-12591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5305" indent="-12591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19813" indent="-12591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4315" indent="-12591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8815" indent="-12591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90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496" algn="l" defTabSz="33890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9002" algn="l" defTabSz="33890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3496" algn="l" defTabSz="33890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7992" algn="l" defTabSz="33890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2487" algn="l" defTabSz="33890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7006" algn="l" defTabSz="33890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1486" algn="l" defTabSz="33890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5989" algn="l" defTabSz="338900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r">
              <a:defRPr sz="6082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  <p:sldLayoutId id="214748504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402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8806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8209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7612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0527" indent="-12705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2229" indent="-120582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1">
          <a:solidFill>
            <a:schemeClr val="tx1"/>
          </a:solidFill>
          <a:latin typeface="+mn-lt"/>
          <a:ea typeface="ＭＳ Ｐゴシック" pitchFamily="-105" charset="-128"/>
        </a:defRPr>
      </a:lvl2pPr>
      <a:lvl3pPr marL="3788045" indent="-12999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8">
          <a:solidFill>
            <a:schemeClr val="tx1"/>
          </a:solidFill>
          <a:latin typeface="+mn-lt"/>
          <a:ea typeface="ＭＳ Ｐゴシック" pitchFamily="-105" charset="-128"/>
        </a:defRPr>
      </a:lvl3pPr>
      <a:lvl4pPr marL="4964458" indent="-11705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29099" indent="-125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23126" indent="-125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17165" indent="-125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1205" indent="-125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5237" indent="-125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80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028" algn="l" defTabSz="33880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8069" algn="l" defTabSz="33880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2098" algn="l" defTabSz="33880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6128" algn="l" defTabSz="33880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0158" algn="l" defTabSz="33880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4209" algn="l" defTabSz="33880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8227" algn="l" defTabSz="33880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2259" algn="l" defTabSz="33880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406603" tIns="203363" rIns="406603" bIns="20336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8"/>
            <a:ext cx="26883361" cy="33482527"/>
          </a:xfrm>
          <a:prstGeom prst="rect">
            <a:avLst/>
          </a:prstGeom>
        </p:spPr>
        <p:txBody>
          <a:bodyPr vert="horz" lIns="406603" tIns="203363" rIns="406603" bIns="20336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1944"/>
            <a:ext cx="6720840" cy="2001027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1944"/>
            <a:ext cx="9121140" cy="2001027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38791" tIns="169447" rIns="338791" bIns="16944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8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8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</p:sldLayoutIdLst>
  <p:hf hdr="0" ftr="0" dt="0"/>
  <p:txStyles>
    <p:titleStyle>
      <a:lvl1pPr algn="l" defTabSz="3387134" rtl="0" eaLnBrk="1" latinLnBrk="0" hangingPunct="1">
        <a:spcBef>
          <a:spcPct val="0"/>
        </a:spcBef>
        <a:buNone/>
        <a:defRPr sz="1499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0178" indent="-1270178" algn="l" defTabSz="3387134" rtl="0" eaLnBrk="1" latinLnBrk="0" hangingPunct="1">
        <a:spcBef>
          <a:spcPct val="20000"/>
        </a:spcBef>
        <a:buFont typeface="Arial" pitchFamily="34" charset="0"/>
        <a:buChar char="•"/>
        <a:defRPr sz="10414" kern="1200">
          <a:solidFill>
            <a:schemeClr val="tx1"/>
          </a:solidFill>
          <a:latin typeface="+mn-lt"/>
          <a:ea typeface="+mn-ea"/>
          <a:cs typeface="+mn-cs"/>
        </a:defRPr>
      </a:lvl1pPr>
      <a:lvl2pPr marL="2752050" indent="-1058489" algn="l" defTabSz="3387134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3915" indent="-846792" algn="l" defTabSz="3387134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3pPr>
      <a:lvl4pPr marL="5927482" indent="-846792" algn="l" defTabSz="3387134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21048" indent="-846792" algn="l" defTabSz="3387134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4610" indent="-846792" algn="l" defTabSz="3387134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6pPr>
      <a:lvl7pPr marL="11008185" indent="-846792" algn="l" defTabSz="3387134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7pPr>
      <a:lvl8pPr marL="12701752" indent="-846792" algn="l" defTabSz="3387134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8pPr>
      <a:lvl9pPr marL="14395308" indent="-846792" algn="l" defTabSz="3387134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71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564" algn="l" defTabSz="33871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7134" algn="l" defTabSz="33871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0701" algn="l" defTabSz="33871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4267" algn="l" defTabSz="33871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7828" algn="l" defTabSz="33871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1415" algn="l" defTabSz="33871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4965" algn="l" defTabSz="33871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8533" algn="l" defTabSz="33871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406490" tIns="203308" rIns="406490" bIns="20330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8"/>
            <a:ext cx="26883361" cy="33482527"/>
          </a:xfrm>
          <a:prstGeom prst="rect">
            <a:avLst/>
          </a:prstGeom>
        </p:spPr>
        <p:txBody>
          <a:bodyPr vert="horz" lIns="406490" tIns="203308" rIns="406490" bIns="20330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1962"/>
            <a:ext cx="6720840" cy="2001027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1962"/>
            <a:ext cx="9121140" cy="2001027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38697" tIns="169401" rIns="338697" bIns="16940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8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8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9" r:id="rId1"/>
    <p:sldLayoutId id="2147485060" r:id="rId2"/>
    <p:sldLayoutId id="2147485061" r:id="rId3"/>
    <p:sldLayoutId id="2147485062" r:id="rId4"/>
    <p:sldLayoutId id="2147485063" r:id="rId5"/>
    <p:sldLayoutId id="2147485064" r:id="rId6"/>
    <p:sldLayoutId id="2147485065" r:id="rId7"/>
    <p:sldLayoutId id="2147485066" r:id="rId8"/>
    <p:sldLayoutId id="2147485067" r:id="rId9"/>
    <p:sldLayoutId id="2147485068" r:id="rId10"/>
    <p:sldLayoutId id="2147485069" r:id="rId11"/>
  </p:sldLayoutIdLst>
  <p:hf hdr="0" ftr="0" dt="0"/>
  <p:txStyles>
    <p:titleStyle>
      <a:lvl1pPr algn="l" defTabSz="3386201" rtl="0" eaLnBrk="1" latinLnBrk="0" hangingPunct="1">
        <a:spcBef>
          <a:spcPct val="0"/>
        </a:spcBef>
        <a:buNone/>
        <a:defRPr sz="1499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831" indent="-1269831" algn="l" defTabSz="3386201" rtl="0" eaLnBrk="1" latinLnBrk="0" hangingPunct="1">
        <a:spcBef>
          <a:spcPct val="20000"/>
        </a:spcBef>
        <a:buFont typeface="Arial" pitchFamily="34" charset="0"/>
        <a:buChar char="•"/>
        <a:defRPr sz="10414" kern="1200">
          <a:solidFill>
            <a:schemeClr val="tx1"/>
          </a:solidFill>
          <a:latin typeface="+mn-lt"/>
          <a:ea typeface="+mn-ea"/>
          <a:cs typeface="+mn-cs"/>
        </a:defRPr>
      </a:lvl1pPr>
      <a:lvl2pPr marL="2751294" indent="-1058196" algn="l" defTabSz="3386201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2750" indent="-846560" algn="l" defTabSz="3386201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3pPr>
      <a:lvl4pPr marL="5925853" indent="-846560" algn="l" defTabSz="3386201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18953" indent="-846560" algn="l" defTabSz="3386201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2050" indent="-846560" algn="l" defTabSz="3386201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6pPr>
      <a:lvl7pPr marL="11005156" indent="-846560" algn="l" defTabSz="3386201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7pPr>
      <a:lvl8pPr marL="12698260" indent="-846560" algn="l" defTabSz="3386201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8pPr>
      <a:lvl9pPr marL="14391352" indent="-846560" algn="l" defTabSz="3386201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62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099" algn="l" defTabSz="33862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6201" algn="l" defTabSz="33862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9299" algn="l" defTabSz="33862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2404" algn="l" defTabSz="33862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5499" algn="l" defTabSz="33862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8618" algn="l" defTabSz="33862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1704" algn="l" defTabSz="33862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4808" algn="l" defTabSz="33862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  <p:sldLayoutId id="2147485076" r:id="rId6"/>
    <p:sldLayoutId id="2147485077" r:id="rId7"/>
    <p:sldLayoutId id="2147485078" r:id="rId8"/>
    <p:sldLayoutId id="2147485079" r:id="rId9"/>
    <p:sldLayoutId id="2147485080" r:id="rId10"/>
    <p:sldLayoutId id="21474850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263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8527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7790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7053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9482" indent="-12694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0184" indent="-120483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84919" indent="-12988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60364" indent="-11695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23959" indent="-12577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6591" indent="-12577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9235" indent="-12577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01873" indent="-12577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94511" indent="-12577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5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635" algn="l" defTabSz="3385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5272" algn="l" defTabSz="3385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7903" algn="l" defTabSz="3385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0539" algn="l" defTabSz="3385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3172" algn="l" defTabSz="3385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5825" algn="l" defTabSz="3385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8444" algn="l" defTabSz="3385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1082" algn="l" defTabSz="338527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245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489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5734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0978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4328" indent="-1164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4769" indent="-110503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1445" indent="-11912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9532" indent="-10726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8481" indent="-1153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60928" indent="-1153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13376" indent="-1153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65822" indent="-1153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18266" indent="-1153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489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451" algn="l" defTabSz="310489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4894" algn="l" defTabSz="310489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7341" algn="l" defTabSz="310489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9789" algn="l" defTabSz="310489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2237" algn="l" defTabSz="310489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4683" algn="l" defTabSz="310489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7134" algn="l" defTabSz="310489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9573" algn="l" defTabSz="310489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  <a:prstGeom prst="rect">
            <a:avLst/>
          </a:prstGeom>
        </p:spPr>
        <p:txBody>
          <a:bodyPr vert="horz" lIns="406265" tIns="203200" rIns="406265" bIns="20320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655"/>
            <a:ext cx="25923241" cy="28242220"/>
          </a:xfrm>
          <a:prstGeom prst="rect">
            <a:avLst/>
          </a:prstGeom>
        </p:spPr>
        <p:txBody>
          <a:bodyPr vert="horz" lIns="406265" tIns="203200" rIns="406265" bIns="20320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617"/>
            <a:ext cx="6720840" cy="2278395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617"/>
            <a:ext cx="9121140" cy="2278395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617"/>
            <a:ext cx="6720840" cy="2278395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3" r:id="rId1"/>
    <p:sldLayoutId id="2147485084" r:id="rId2"/>
    <p:sldLayoutId id="2147485085" r:id="rId3"/>
    <p:sldLayoutId id="2147485086" r:id="rId4"/>
    <p:sldLayoutId id="2147485087" r:id="rId5"/>
    <p:sldLayoutId id="2147485088" r:id="rId6"/>
    <p:sldLayoutId id="2147485089" r:id="rId7"/>
    <p:sldLayoutId id="2147485090" r:id="rId8"/>
    <p:sldLayoutId id="2147485091" r:id="rId9"/>
    <p:sldLayoutId id="2147485092" r:id="rId10"/>
    <p:sldLayoutId id="2147485093" r:id="rId11"/>
  </p:sldLayoutIdLst>
  <p:hf hdr="0" ftr="0" dt="0"/>
  <p:txStyles>
    <p:titleStyle>
      <a:lvl1pPr algn="ctr" defTabSz="3384341" rtl="0" eaLnBrk="1" latinLnBrk="0" hangingPunct="1">
        <a:spcBef>
          <a:spcPct val="0"/>
        </a:spcBef>
        <a:buNone/>
        <a:defRPr sz="164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134" indent="-1269134" algn="l" defTabSz="3384341" rtl="0" eaLnBrk="1" latinLnBrk="0" hangingPunct="1">
        <a:spcBef>
          <a:spcPct val="20000"/>
        </a:spcBef>
        <a:buFont typeface="Arial" pitchFamily="34" charset="0"/>
        <a:buChar char="•"/>
        <a:defRPr sz="12078" kern="1200">
          <a:solidFill>
            <a:schemeClr val="tx1"/>
          </a:solidFill>
          <a:latin typeface="+mn-lt"/>
          <a:ea typeface="+mn-ea"/>
          <a:cs typeface="+mn-cs"/>
        </a:defRPr>
      </a:lvl1pPr>
      <a:lvl2pPr marL="2749779" indent="-1057610" algn="l" defTabSz="3384341" rtl="0" eaLnBrk="1" latinLnBrk="0" hangingPunct="1">
        <a:spcBef>
          <a:spcPct val="20000"/>
        </a:spcBef>
        <a:buFont typeface="Arial" pitchFamily="34" charset="0"/>
        <a:buChar char="–"/>
        <a:defRPr sz="10414" kern="1200">
          <a:solidFill>
            <a:schemeClr val="tx1"/>
          </a:solidFill>
          <a:latin typeface="+mn-lt"/>
          <a:ea typeface="+mn-ea"/>
          <a:cs typeface="+mn-cs"/>
        </a:defRPr>
      </a:lvl2pPr>
      <a:lvl3pPr marL="4230418" indent="-846092" algn="l" defTabSz="3384341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22591" indent="-846092" algn="l" defTabSz="3384341" rtl="0" eaLnBrk="1" latinLnBrk="0" hangingPunct="1">
        <a:spcBef>
          <a:spcPct val="20000"/>
        </a:spcBef>
        <a:buFont typeface="Arial" pitchFamily="34" charset="0"/>
        <a:buChar char="–"/>
        <a:defRPr sz="7498" kern="1200">
          <a:solidFill>
            <a:schemeClr val="tx1"/>
          </a:solidFill>
          <a:latin typeface="+mn-lt"/>
          <a:ea typeface="+mn-ea"/>
          <a:cs typeface="+mn-cs"/>
        </a:defRPr>
      </a:lvl4pPr>
      <a:lvl5pPr marL="7614762" indent="-846092" algn="l" defTabSz="3384341" rtl="0" eaLnBrk="1" latinLnBrk="0" hangingPunct="1">
        <a:spcBef>
          <a:spcPct val="20000"/>
        </a:spcBef>
        <a:buFont typeface="Arial" pitchFamily="34" charset="0"/>
        <a:buChar char="»"/>
        <a:defRPr sz="7498" kern="1200">
          <a:solidFill>
            <a:schemeClr val="tx1"/>
          </a:solidFill>
          <a:latin typeface="+mn-lt"/>
          <a:ea typeface="+mn-ea"/>
          <a:cs typeface="+mn-cs"/>
        </a:defRPr>
      </a:lvl5pPr>
      <a:lvl6pPr marL="9306929" indent="-846092" algn="l" defTabSz="3384341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6pPr>
      <a:lvl7pPr marL="10999102" indent="-846092" algn="l" defTabSz="3384341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7pPr>
      <a:lvl8pPr marL="12691273" indent="-846092" algn="l" defTabSz="3384341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8pPr>
      <a:lvl9pPr marL="14383434" indent="-846092" algn="l" defTabSz="3384341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434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170" algn="l" defTabSz="338434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4341" algn="l" defTabSz="338434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6507" algn="l" defTabSz="338434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8677" algn="l" defTabSz="338434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0844" algn="l" defTabSz="338434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3032" algn="l" defTabSz="338434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5185" algn="l" defTabSz="338434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37355" algn="l" defTabSz="338434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228356"/>
            <a:ext cx="25443180" cy="34869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6538015"/>
            <a:ext cx="25443180" cy="32293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5" r:id="rId1"/>
    <p:sldLayoutId id="2147485096" r:id="rId2"/>
    <p:sldLayoutId id="2147485097" r:id="rId3"/>
    <p:sldLayoutId id="2147485098" r:id="rId4"/>
    <p:sldLayoutId id="2147485099" r:id="rId5"/>
    <p:sldLayoutId id="2147485100" r:id="rId6"/>
    <p:sldLayoutId id="2147485101" r:id="rId7"/>
    <p:sldLayoutId id="2147485102" r:id="rId8"/>
    <p:sldLayoutId id="2147485103" r:id="rId9"/>
    <p:sldLayoutId id="2147485104" r:id="rId10"/>
    <p:sldLayoutId id="21474851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5828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828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828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828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828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845863" algn="l" rtl="0" eaLnBrk="1" fontAlgn="base" hangingPunct="1">
        <a:spcBef>
          <a:spcPct val="0"/>
        </a:spcBef>
        <a:spcAft>
          <a:spcPct val="0"/>
        </a:spcAft>
        <a:defRPr sz="15828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691705" algn="l" rtl="0" eaLnBrk="1" fontAlgn="base" hangingPunct="1">
        <a:spcBef>
          <a:spcPct val="0"/>
        </a:spcBef>
        <a:spcAft>
          <a:spcPct val="0"/>
        </a:spcAft>
        <a:defRPr sz="15828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537562" algn="l" rtl="0" eaLnBrk="1" fontAlgn="base" hangingPunct="1">
        <a:spcBef>
          <a:spcPct val="0"/>
        </a:spcBef>
        <a:spcAft>
          <a:spcPct val="0"/>
        </a:spcAft>
        <a:defRPr sz="15828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383412" algn="l" rtl="0" eaLnBrk="1" fontAlgn="base" hangingPunct="1">
        <a:spcBef>
          <a:spcPct val="0"/>
        </a:spcBef>
        <a:spcAft>
          <a:spcPct val="0"/>
        </a:spcAft>
        <a:defRPr sz="15828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480234" indent="-1480234" algn="l" rtl="0" eaLnBrk="1" fontAlgn="base" hangingPunct="1">
        <a:spcBef>
          <a:spcPts val="2625"/>
        </a:spcBef>
        <a:spcAft>
          <a:spcPct val="0"/>
        </a:spcAft>
        <a:buSzPct val="120000"/>
        <a:buFont typeface="Lucida Grande" charset="0"/>
        <a:buChar char="▪"/>
        <a:defRPr sz="10414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561057" indent="-1174792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4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806342" indent="-1174792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4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5028122" indent="-1174792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4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6273409" indent="-1174792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4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7119252" indent="-1174792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4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965105" indent="-1174792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4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810958" indent="-1174792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4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9656812" indent="-1174792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4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845863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1pPr>
      <a:lvl2pPr marL="845863" algn="l" defTabSz="845863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691705" algn="l" defTabSz="845863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537562" algn="l" defTabSz="845863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4pPr>
      <a:lvl5pPr marL="3383412" algn="l" defTabSz="845863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5pPr>
      <a:lvl6pPr marL="4229252" algn="l" defTabSz="845863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6pPr>
      <a:lvl7pPr marL="5075106" algn="l" defTabSz="845863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7pPr>
      <a:lvl8pPr marL="5920963" algn="l" defTabSz="845863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8pPr>
      <a:lvl9pPr marL="6766816" algn="l" defTabSz="845863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7" r:id="rId1"/>
    <p:sldLayoutId id="2147485108" r:id="rId2"/>
    <p:sldLayoutId id="2147485109" r:id="rId3"/>
    <p:sldLayoutId id="2147485110" r:id="rId4"/>
    <p:sldLayoutId id="2147485111" r:id="rId5"/>
    <p:sldLayoutId id="2147485112" r:id="rId6"/>
    <p:sldLayoutId id="2147485113" r:id="rId7"/>
    <p:sldLayoutId id="2147485114" r:id="rId8"/>
    <p:sldLayoutId id="2147485115" r:id="rId9"/>
    <p:sldLayoutId id="2147485116" r:id="rId10"/>
    <p:sldLayoutId id="21474851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124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8248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7371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6495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8438" indent="-12684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8138" indent="-12038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81795" indent="-12977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56270" indent="-11685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8828" indent="-12566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0057" indent="-12566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1305" indent="-12566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92549" indent="-12566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3789" indent="-12566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248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1240" algn="l" defTabSz="338248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2482" algn="l" defTabSz="338248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3712" algn="l" defTabSz="338248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4956" algn="l" defTabSz="338248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6187" algn="l" defTabSz="338248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7446" algn="l" defTabSz="338248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8671" algn="l" defTabSz="338248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9912" algn="l" defTabSz="338248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  <p:sldLayoutId id="2147485120" r:id="rId2"/>
    <p:sldLayoutId id="2147485121" r:id="rId3"/>
    <p:sldLayoutId id="2147485122" r:id="rId4"/>
    <p:sldLayoutId id="2147485123" r:id="rId5"/>
    <p:sldLayoutId id="2147485124" r:id="rId6"/>
    <p:sldLayoutId id="2147485125" r:id="rId7"/>
    <p:sldLayoutId id="2147485126" r:id="rId8"/>
    <p:sldLayoutId id="2147485127" r:id="rId9"/>
    <p:sldLayoutId id="2147485128" r:id="rId10"/>
    <p:sldLayoutId id="214748512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077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8155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7231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6309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8088" indent="-12680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7454" indent="-12035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80754" indent="-12974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54907" indent="-11682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7117" indent="-12563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7887" indent="-12563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8667" indent="-12563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9442" indent="-12563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0218" indent="-12563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15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776" algn="l" defTabSz="33815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1554" algn="l" defTabSz="33815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2319" algn="l" defTabSz="33815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3092" algn="l" defTabSz="33815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3861" algn="l" defTabSz="33815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4654" algn="l" defTabSz="33815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5413" algn="l" defTabSz="33815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6189" algn="l" defTabSz="33815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1" r:id="rId1"/>
    <p:sldLayoutId id="2147485132" r:id="rId2"/>
    <p:sldLayoutId id="2147485133" r:id="rId3"/>
    <p:sldLayoutId id="2147485134" r:id="rId4"/>
    <p:sldLayoutId id="2147485135" r:id="rId5"/>
    <p:sldLayoutId id="2147485136" r:id="rId6"/>
    <p:sldLayoutId id="2147485137" r:id="rId7"/>
    <p:sldLayoutId id="2147485138" r:id="rId8"/>
    <p:sldLayoutId id="2147485139" r:id="rId9"/>
    <p:sldLayoutId id="2147485140" r:id="rId10"/>
    <p:sldLayoutId id="214748514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9031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8062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7092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6123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7738" indent="-12677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6771" indent="-12031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79712" indent="-12970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53543" indent="-11679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5407" indent="-12560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5710" indent="-12560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6029" indent="-12560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6339" indent="-12560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76646" indent="-12560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06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310" algn="l" defTabSz="33806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0625" algn="l" defTabSz="33806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0923" algn="l" defTabSz="33806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1235" algn="l" defTabSz="33806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1538" algn="l" defTabSz="33806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1866" algn="l" defTabSz="33806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2161" algn="l" defTabSz="33806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2467" algn="l" defTabSz="33806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8" y="1713757"/>
            <a:ext cx="25923241" cy="713237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8" y="9985684"/>
            <a:ext cx="25923241" cy="282422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674"/>
            <a:ext cx="6720840" cy="2278395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583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674"/>
            <a:ext cx="9121140" cy="2278395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58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674"/>
            <a:ext cx="6720840" cy="2278395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7498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3" r:id="rId1"/>
    <p:sldLayoutId id="2147485144" r:id="rId2"/>
    <p:sldLayoutId id="2147485145" r:id="rId3"/>
    <p:sldLayoutId id="2147485146" r:id="rId4"/>
    <p:sldLayoutId id="2147485147" r:id="rId5"/>
    <p:sldLayoutId id="2147485148" r:id="rId6"/>
    <p:sldLayoutId id="2147485149" r:id="rId7"/>
    <p:sldLayoutId id="2147485150" r:id="rId8"/>
    <p:sldLayoutId id="2147485151" r:id="rId9"/>
    <p:sldLayoutId id="2147485152" r:id="rId10"/>
    <p:sldLayoutId id="2147485153" r:id="rId11"/>
  </p:sldLayoutIdLst>
  <p:hf hdr="0" ftr="0" dt="0"/>
  <p:txStyles>
    <p:titleStyle>
      <a:lvl1pPr algn="ctr" defTabSz="1689845" rtl="0" eaLnBrk="1" fontAlgn="base" hangingPunct="1">
        <a:spcBef>
          <a:spcPct val="0"/>
        </a:spcBef>
        <a:spcAft>
          <a:spcPct val="0"/>
        </a:spcAft>
        <a:defRPr sz="16494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689845" rtl="0" eaLnBrk="1" fontAlgn="base" hangingPunct="1">
        <a:spcBef>
          <a:spcPct val="0"/>
        </a:spcBef>
        <a:spcAft>
          <a:spcPct val="0"/>
        </a:spcAft>
        <a:defRPr sz="1649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689845" rtl="0" eaLnBrk="1" fontAlgn="base" hangingPunct="1">
        <a:spcBef>
          <a:spcPct val="0"/>
        </a:spcBef>
        <a:spcAft>
          <a:spcPct val="0"/>
        </a:spcAft>
        <a:defRPr sz="1649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689845" rtl="0" eaLnBrk="1" fontAlgn="base" hangingPunct="1">
        <a:spcBef>
          <a:spcPct val="0"/>
        </a:spcBef>
        <a:spcAft>
          <a:spcPct val="0"/>
        </a:spcAft>
        <a:defRPr sz="1649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689845" rtl="0" eaLnBrk="1" fontAlgn="base" hangingPunct="1">
        <a:spcBef>
          <a:spcPct val="0"/>
        </a:spcBef>
        <a:spcAft>
          <a:spcPct val="0"/>
        </a:spcAft>
        <a:defRPr sz="1649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689845" algn="ctr" defTabSz="1689845" rtl="0" eaLnBrk="1" fontAlgn="base" hangingPunct="1">
        <a:spcBef>
          <a:spcPct val="0"/>
        </a:spcBef>
        <a:spcAft>
          <a:spcPct val="0"/>
        </a:spcAft>
        <a:defRPr sz="1649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379695" algn="ctr" defTabSz="1689845" rtl="0" eaLnBrk="1" fontAlgn="base" hangingPunct="1">
        <a:spcBef>
          <a:spcPct val="0"/>
        </a:spcBef>
        <a:spcAft>
          <a:spcPct val="0"/>
        </a:spcAft>
        <a:defRPr sz="1649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5069529" algn="ctr" defTabSz="1689845" rtl="0" eaLnBrk="1" fontAlgn="base" hangingPunct="1">
        <a:spcBef>
          <a:spcPct val="0"/>
        </a:spcBef>
        <a:spcAft>
          <a:spcPct val="0"/>
        </a:spcAft>
        <a:defRPr sz="1649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759376" algn="ctr" defTabSz="1689845" rtl="0" eaLnBrk="1" fontAlgn="base" hangingPunct="1">
        <a:spcBef>
          <a:spcPct val="0"/>
        </a:spcBef>
        <a:spcAft>
          <a:spcPct val="0"/>
        </a:spcAft>
        <a:defRPr sz="1649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267392" indent="-1267392" algn="l" defTabSz="168984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078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45999" indent="-1056148" algn="l" defTabSz="168984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414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224606" indent="-844935" algn="l" defTabSz="168984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997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914454" indent="-844935" algn="l" defTabSz="168984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7498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7604292" indent="-844935" algn="l" defTabSz="168984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7498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9294138" indent="-844935" algn="l" defTabSz="1689845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6pPr>
      <a:lvl7pPr marL="10983987" indent="-844935" algn="l" defTabSz="1689845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7pPr>
      <a:lvl8pPr marL="12673833" indent="-844935" algn="l" defTabSz="1689845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8pPr>
      <a:lvl9pPr marL="14363665" indent="-844935" algn="l" defTabSz="1689845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98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845" algn="l" defTabSz="16898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9695" algn="l" defTabSz="16898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9529" algn="l" defTabSz="16898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9376" algn="l" defTabSz="16898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9213" algn="l" defTabSz="16898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9076" algn="l" defTabSz="16898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8907" algn="l" defTabSz="16898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8749" algn="l" defTabSz="16898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5" r:id="rId1"/>
    <p:sldLayoutId id="2147485156" r:id="rId2"/>
    <p:sldLayoutId id="2147485157" r:id="rId3"/>
    <p:sldLayoutId id="2147485158" r:id="rId4"/>
    <p:sldLayoutId id="2147485159" r:id="rId5"/>
    <p:sldLayoutId id="2147485160" r:id="rId6"/>
    <p:sldLayoutId id="2147485161" r:id="rId7"/>
    <p:sldLayoutId id="2147485162" r:id="rId8"/>
    <p:sldLayoutId id="2147485163" r:id="rId9"/>
    <p:sldLayoutId id="2147485164" r:id="rId10"/>
    <p:sldLayoutId id="214748516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937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7876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6813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5751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7042" indent="-12670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5407" indent="-120252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77636" indent="-12963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50822" indent="-11673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1989" indent="-12553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1363" indent="-12553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0751" indent="-12553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0131" indent="-12553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69509" indent="-12553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87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379" algn="l" defTabSz="33787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8766" algn="l" defTabSz="33787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8136" algn="l" defTabSz="33787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7515" algn="l" defTabSz="33787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6889" algn="l" defTabSz="33787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6288" algn="l" defTabSz="33787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5654" algn="l" defTabSz="33787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5030" algn="l" defTabSz="337876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405478" tIns="202823" rIns="405478" bIns="2028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8"/>
            <a:ext cx="26883361" cy="33482527"/>
          </a:xfrm>
          <a:prstGeom prst="rect">
            <a:avLst/>
          </a:prstGeom>
        </p:spPr>
        <p:txBody>
          <a:bodyPr vert="horz" lIns="405478" tIns="202823" rIns="405478" bIns="2028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074"/>
            <a:ext cx="6720840" cy="2001027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074"/>
            <a:ext cx="9121140" cy="2001027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37854" tIns="168997" rIns="337854" bIns="16899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8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8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7" r:id="rId1"/>
    <p:sldLayoutId id="2147485168" r:id="rId2"/>
    <p:sldLayoutId id="2147485169" r:id="rId3"/>
    <p:sldLayoutId id="2147485170" r:id="rId4"/>
    <p:sldLayoutId id="2147485171" r:id="rId5"/>
    <p:sldLayoutId id="2147485172" r:id="rId6"/>
    <p:sldLayoutId id="2147485173" r:id="rId7"/>
    <p:sldLayoutId id="2147485174" r:id="rId8"/>
    <p:sldLayoutId id="2147485175" r:id="rId9"/>
    <p:sldLayoutId id="2147485176" r:id="rId10"/>
    <p:sldLayoutId id="2147485177" r:id="rId11"/>
  </p:sldLayoutIdLst>
  <p:hf hdr="0" ftr="0" dt="0"/>
  <p:txStyles>
    <p:titleStyle>
      <a:lvl1pPr algn="l" defTabSz="3377835" rtl="0" eaLnBrk="1" latinLnBrk="0" hangingPunct="1">
        <a:spcBef>
          <a:spcPct val="0"/>
        </a:spcBef>
        <a:buNone/>
        <a:defRPr sz="1499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6692" indent="-1266692" algn="l" defTabSz="3377835" rtl="0" eaLnBrk="1" latinLnBrk="0" hangingPunct="1">
        <a:spcBef>
          <a:spcPct val="20000"/>
        </a:spcBef>
        <a:buFont typeface="Arial" pitchFamily="34" charset="0"/>
        <a:buChar char="•"/>
        <a:defRPr sz="10414" kern="1200">
          <a:solidFill>
            <a:schemeClr val="tx1"/>
          </a:solidFill>
          <a:latin typeface="+mn-lt"/>
          <a:ea typeface="+mn-ea"/>
          <a:cs typeface="+mn-cs"/>
        </a:defRPr>
      </a:lvl1pPr>
      <a:lvl2pPr marL="2744486" indent="-1055571" algn="l" defTabSz="3377835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22279" indent="-844467" algn="l" defTabSz="3377835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3pPr>
      <a:lvl4pPr marL="5911201" indent="-844467" algn="l" defTabSz="3377835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00107" indent="-844467" algn="l" defTabSz="3377835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289026" indent="-844467" algn="l" defTabSz="3377835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6pPr>
      <a:lvl7pPr marL="10977945" indent="-844467" algn="l" defTabSz="3377835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7pPr>
      <a:lvl8pPr marL="12666860" indent="-844467" algn="l" defTabSz="3377835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8pPr>
      <a:lvl9pPr marL="14355764" indent="-844467" algn="l" defTabSz="3377835" rtl="0" eaLnBrk="1" latinLnBrk="0" hangingPunct="1">
        <a:spcBef>
          <a:spcPct val="20000"/>
        </a:spcBef>
        <a:buFont typeface="Arial" pitchFamily="34" charset="0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77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916" algn="l" defTabSz="3377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7835" algn="l" defTabSz="3377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6739" algn="l" defTabSz="3377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5656" algn="l" defTabSz="3377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4565" algn="l" defTabSz="3377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3499" algn="l" defTabSz="3377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2400" algn="l" defTabSz="3377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1312" algn="l" defTabSz="3377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9" r:id="rId1"/>
    <p:sldLayoutId id="2147485180" r:id="rId2"/>
    <p:sldLayoutId id="2147485181" r:id="rId3"/>
    <p:sldLayoutId id="2147485182" r:id="rId4"/>
    <p:sldLayoutId id="2147485183" r:id="rId5"/>
    <p:sldLayoutId id="2147485184" r:id="rId6"/>
    <p:sldLayoutId id="2147485185" r:id="rId7"/>
    <p:sldLayoutId id="2147485186" r:id="rId8"/>
    <p:sldLayoutId id="2147485187" r:id="rId9"/>
    <p:sldLayoutId id="2147485188" r:id="rId10"/>
    <p:sldLayoutId id="214748518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845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7690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6534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5379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6347" indent="-12663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4044" indent="-1201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75559" indent="-12956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48098" indent="-11666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8572" indent="-12546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7014" indent="-12546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5476" indent="-12546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73925" indent="-12546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62376" indent="-12546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6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452" algn="l" defTabSz="3376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6906" algn="l" defTabSz="3376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5347" algn="l" defTabSz="3376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3798" algn="l" defTabSz="3376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2240" algn="l" defTabSz="3376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0710" algn="l" defTabSz="3376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9146" algn="l" defTabSz="3376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7593" algn="l" defTabSz="3376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  <a:prstGeom prst="rect">
            <a:avLst/>
          </a:prstGeom>
        </p:spPr>
        <p:txBody>
          <a:bodyPr vert="horz" lIns="405253" tIns="202715" rIns="405253" bIns="20271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710"/>
            <a:ext cx="25923241" cy="28242220"/>
          </a:xfrm>
          <a:prstGeom prst="rect">
            <a:avLst/>
          </a:prstGeom>
        </p:spPr>
        <p:txBody>
          <a:bodyPr vert="horz" lIns="405253" tIns="202715" rIns="405253" bIns="20271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730"/>
            <a:ext cx="6720840" cy="2278395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730"/>
            <a:ext cx="9121140" cy="2278395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730"/>
            <a:ext cx="6720840" cy="2278395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r">
              <a:defRPr sz="4583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1" r:id="rId1"/>
    <p:sldLayoutId id="2147485192" r:id="rId2"/>
    <p:sldLayoutId id="2147485193" r:id="rId3"/>
    <p:sldLayoutId id="2147485194" r:id="rId4"/>
    <p:sldLayoutId id="2147485195" r:id="rId5"/>
    <p:sldLayoutId id="2147485196" r:id="rId6"/>
    <p:sldLayoutId id="2147485197" r:id="rId7"/>
    <p:sldLayoutId id="2147485198" r:id="rId8"/>
    <p:sldLayoutId id="2147485199" r:id="rId9"/>
    <p:sldLayoutId id="2147485200" r:id="rId10"/>
    <p:sldLayoutId id="2147485201" r:id="rId11"/>
  </p:sldLayoutIdLst>
  <p:hf hdr="0" ftr="0" dt="0"/>
  <p:txStyles>
    <p:titleStyle>
      <a:lvl1pPr algn="ctr" defTabSz="1687987" rtl="0" eaLnBrk="1" latinLnBrk="0" hangingPunct="1">
        <a:spcBef>
          <a:spcPct val="0"/>
        </a:spcBef>
        <a:buNone/>
        <a:defRPr sz="164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5995" indent="-1265995" algn="l" defTabSz="1687987" rtl="0" eaLnBrk="1" latinLnBrk="0" hangingPunct="1">
        <a:spcBef>
          <a:spcPct val="20000"/>
        </a:spcBef>
        <a:buFont typeface="Arial"/>
        <a:buChar char="•"/>
        <a:defRPr sz="12078" kern="1200">
          <a:solidFill>
            <a:schemeClr val="tx1"/>
          </a:solidFill>
          <a:latin typeface="+mn-lt"/>
          <a:ea typeface="+mn-ea"/>
          <a:cs typeface="+mn-cs"/>
        </a:defRPr>
      </a:lvl1pPr>
      <a:lvl2pPr marL="2742981" indent="-1054994" algn="l" defTabSz="1687987" rtl="0" eaLnBrk="1" latinLnBrk="0" hangingPunct="1">
        <a:spcBef>
          <a:spcPct val="20000"/>
        </a:spcBef>
        <a:buFont typeface="Arial"/>
        <a:buChar char="–"/>
        <a:defRPr sz="10414" kern="1200">
          <a:solidFill>
            <a:schemeClr val="tx1"/>
          </a:solidFill>
          <a:latin typeface="+mn-lt"/>
          <a:ea typeface="+mn-ea"/>
          <a:cs typeface="+mn-cs"/>
        </a:defRPr>
      </a:lvl2pPr>
      <a:lvl3pPr marL="4219958" indent="-844003" algn="l" defTabSz="1687987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07948" indent="-844003" algn="l" defTabSz="1687987" rtl="0" eaLnBrk="1" latinLnBrk="0" hangingPunct="1">
        <a:spcBef>
          <a:spcPct val="20000"/>
        </a:spcBef>
        <a:buFont typeface="Arial"/>
        <a:buChar char="–"/>
        <a:defRPr sz="7498" kern="1200">
          <a:solidFill>
            <a:schemeClr val="tx1"/>
          </a:solidFill>
          <a:latin typeface="+mn-lt"/>
          <a:ea typeface="+mn-ea"/>
          <a:cs typeface="+mn-cs"/>
        </a:defRPr>
      </a:lvl4pPr>
      <a:lvl5pPr marL="7595930" indent="-844003" algn="l" defTabSz="1687987" rtl="0" eaLnBrk="1" latinLnBrk="0" hangingPunct="1">
        <a:spcBef>
          <a:spcPct val="20000"/>
        </a:spcBef>
        <a:buFont typeface="Arial"/>
        <a:buChar char="»"/>
        <a:defRPr sz="7498" kern="1200">
          <a:solidFill>
            <a:schemeClr val="tx1"/>
          </a:solidFill>
          <a:latin typeface="+mn-lt"/>
          <a:ea typeface="+mn-ea"/>
          <a:cs typeface="+mn-cs"/>
        </a:defRPr>
      </a:lvl5pPr>
      <a:lvl6pPr marL="9283916" indent="-844003" algn="l" defTabSz="1687987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6pPr>
      <a:lvl7pPr marL="10971908" indent="-844003" algn="l" defTabSz="1687987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7pPr>
      <a:lvl8pPr marL="12659897" indent="-844003" algn="l" defTabSz="1687987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8pPr>
      <a:lvl9pPr marL="14347871" indent="-844003" algn="l" defTabSz="1687987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79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987" algn="l" defTabSz="16879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5975" algn="l" defTabSz="16879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3952" algn="l" defTabSz="16879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1937" algn="l" defTabSz="16879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9917" algn="l" defTabSz="16879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7926" algn="l" defTabSz="16879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5896" algn="l" defTabSz="16879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3878" algn="l" defTabSz="16879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209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416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5625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0833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4057" indent="-1164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4237" indent="-11047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0636" indent="-11910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8470" indent="-107243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7147" indent="-1153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59235" indent="-1153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11318" indent="-1153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63405" indent="-1153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15489" indent="-1153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41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091" algn="l" defTabSz="31041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4169" algn="l" defTabSz="31041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6259" algn="l" defTabSz="31041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8339" algn="l" defTabSz="31041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0428" algn="l" defTabSz="31041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2509" algn="l" defTabSz="31041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4601" algn="l" defTabSz="31041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6675" algn="l" defTabSz="310416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3" r:id="rId1"/>
    <p:sldLayoutId id="2147485204" r:id="rId2"/>
    <p:sldLayoutId id="2147485205" r:id="rId3"/>
    <p:sldLayoutId id="2147485206" r:id="rId4"/>
    <p:sldLayoutId id="2147485207" r:id="rId5"/>
    <p:sldLayoutId id="2147485208" r:id="rId6"/>
    <p:sldLayoutId id="2147485209" r:id="rId7"/>
    <p:sldLayoutId id="2147485210" r:id="rId8"/>
    <p:sldLayoutId id="2147485211" r:id="rId9"/>
    <p:sldLayoutId id="2147485212" r:id="rId10"/>
    <p:sldLayoutId id="214748521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752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7504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6256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5008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5648" indent="-1265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683" indent="-12012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73483" indent="-12949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45378" indent="-11660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5156" indent="-1253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2669" indent="-1253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0204" indent="-1253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7724" indent="-1253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5245" indent="-1253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50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522" algn="l" defTabSz="33750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5047" algn="l" defTabSz="33750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2560" algn="l" defTabSz="33750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0082" algn="l" defTabSz="33750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7596" algn="l" defTabSz="33750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5142" algn="l" defTabSz="33750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2648" algn="l" defTabSz="33750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0165" algn="l" defTabSz="33750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5" r:id="rId1"/>
    <p:sldLayoutId id="2147485216" r:id="rId2"/>
    <p:sldLayoutId id="2147485217" r:id="rId3"/>
    <p:sldLayoutId id="2147485218" r:id="rId4"/>
    <p:sldLayoutId id="2147485219" r:id="rId5"/>
    <p:sldLayoutId id="2147485220" r:id="rId6"/>
    <p:sldLayoutId id="2147485221" r:id="rId7"/>
    <p:sldLayoutId id="2147485222" r:id="rId8"/>
    <p:sldLayoutId id="2147485223" r:id="rId9"/>
    <p:sldLayoutId id="2147485224" r:id="rId10"/>
    <p:sldLayoutId id="214748522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705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7411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6116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4822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5301" indent="-12653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005" indent="-120087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72445" indent="-1294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44017" indent="-11656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3450" indent="-12535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0501" indent="-12535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7569" indent="-12535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4624" indent="-12535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1682" indent="-12535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411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059" algn="l" defTabSz="337411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4118" algn="l" defTabSz="337411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1167" algn="l" defTabSz="337411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8227" algn="l" defTabSz="337411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5277" algn="l" defTabSz="337411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2354" algn="l" defTabSz="337411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9397" algn="l" defTabSz="337411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6452" algn="l" defTabSz="337411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7" r:id="rId1"/>
    <p:sldLayoutId id="2147485228" r:id="rId2"/>
    <p:sldLayoutId id="2147485229" r:id="rId3"/>
    <p:sldLayoutId id="2147485230" r:id="rId4"/>
    <p:sldLayoutId id="2147485231" r:id="rId5"/>
    <p:sldLayoutId id="2147485232" r:id="rId6"/>
    <p:sldLayoutId id="2147485233" r:id="rId7"/>
    <p:sldLayoutId id="2147485234" r:id="rId8"/>
    <p:sldLayoutId id="2147485235" r:id="rId9"/>
    <p:sldLayoutId id="2147485236" r:id="rId10"/>
    <p:sldLayoutId id="214748523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659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7318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5977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4637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4951" indent="-12649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1328" indent="-12005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71405" indent="-12942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42657" indent="-11653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1745" indent="-12532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8331" indent="-12532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4935" indent="-12532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1525" indent="-12532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8119" indent="-12532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31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592" algn="l" defTabSz="33731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3188" algn="l" defTabSz="33731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9775" algn="l" defTabSz="33731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6372" algn="l" defTabSz="33731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2956" algn="l" defTabSz="33731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9570" algn="l" defTabSz="33731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6147" algn="l" defTabSz="33731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2740" algn="l" defTabSz="33731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9" r:id="rId1"/>
    <p:sldLayoutId id="2147485240" r:id="rId2"/>
    <p:sldLayoutId id="2147485241" r:id="rId3"/>
    <p:sldLayoutId id="2147485242" r:id="rId4"/>
    <p:sldLayoutId id="2147485243" r:id="rId5"/>
    <p:sldLayoutId id="2147485244" r:id="rId6"/>
    <p:sldLayoutId id="2147485245" r:id="rId7"/>
    <p:sldLayoutId id="2147485246" r:id="rId8"/>
    <p:sldLayoutId id="2147485247" r:id="rId9"/>
    <p:sldLayoutId id="2147485248" r:id="rId10"/>
    <p:sldLayoutId id="214748524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612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7225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5838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4451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4603" indent="-12646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0648" indent="-12002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70369" indent="-1293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41298" indent="-1165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0039" indent="-1252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6160" indent="-1252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2299" indent="-1252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8431" indent="-1252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4561" indent="-1252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22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127" algn="l" defTabSz="33722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2258" algn="l" defTabSz="33722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8387" algn="l" defTabSz="33722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4514" algn="l" defTabSz="33722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0636" algn="l" defTabSz="33722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6786" algn="l" defTabSz="33722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2900" algn="l" defTabSz="33722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9029" algn="l" defTabSz="33722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51" r:id="rId1"/>
    <p:sldLayoutId id="2147485252" r:id="rId2"/>
    <p:sldLayoutId id="2147485253" r:id="rId3"/>
    <p:sldLayoutId id="2147485254" r:id="rId4"/>
    <p:sldLayoutId id="2147485255" r:id="rId5"/>
    <p:sldLayoutId id="2147485256" r:id="rId6"/>
    <p:sldLayoutId id="2147485257" r:id="rId7"/>
    <p:sldLayoutId id="2147485258" r:id="rId8"/>
    <p:sldLayoutId id="2147485259" r:id="rId9"/>
    <p:sldLayoutId id="2147485260" r:id="rId10"/>
    <p:sldLayoutId id="214748526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566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7133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5699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4266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4252" indent="-12642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9970" indent="-11998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9329" indent="-1293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39935" indent="-11647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8333" indent="-1252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3990" indent="-1252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9666" indent="-1252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5334" indent="-1252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0997" indent="-1252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1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662" algn="l" defTabSz="3371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1334" algn="l" defTabSz="3371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6997" algn="l" defTabSz="3371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2660" algn="l" defTabSz="3371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8317" algn="l" defTabSz="3371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4005" algn="l" defTabSz="3371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9655" algn="l" defTabSz="3371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5318" algn="l" defTabSz="337133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3" r:id="rId1"/>
    <p:sldLayoutId id="2147485264" r:id="rId2"/>
    <p:sldLayoutId id="2147485265" r:id="rId3"/>
    <p:sldLayoutId id="2147485266" r:id="rId4"/>
    <p:sldLayoutId id="2147485267" r:id="rId5"/>
    <p:sldLayoutId id="2147485268" r:id="rId6"/>
    <p:sldLayoutId id="2147485269" r:id="rId7"/>
    <p:sldLayoutId id="2147485270" r:id="rId8"/>
    <p:sldLayoutId id="2147485271" r:id="rId9"/>
    <p:sldLayoutId id="2147485272" r:id="rId10"/>
    <p:sldLayoutId id="214748527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519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7040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5560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4080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3906" indent="-12639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9291" indent="-11995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8291" indent="-12931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38580" indent="-11644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6629" indent="-12522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1822" indent="-12522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7036" indent="-12522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2237" indent="-12522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7440" indent="-12522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04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198" algn="l" defTabSz="33704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0406" algn="l" defTabSz="33704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5604" algn="l" defTabSz="33704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0805" algn="l" defTabSz="33704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5997" algn="l" defTabSz="33704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1222" algn="l" defTabSz="33704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6412" algn="l" defTabSz="33704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1608" algn="l" defTabSz="33704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861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8612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8612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612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612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5" r:id="rId1"/>
    <p:sldLayoutId id="2147485276" r:id="rId2"/>
    <p:sldLayoutId id="2147485277" r:id="rId3"/>
    <p:sldLayoutId id="2147485278" r:id="rId4"/>
    <p:sldLayoutId id="2147485279" r:id="rId5"/>
    <p:sldLayoutId id="2147485280" r:id="rId6"/>
    <p:sldLayoutId id="2147485281" r:id="rId7"/>
    <p:sldLayoutId id="2147485282" r:id="rId8"/>
    <p:sldLayoutId id="2147485283" r:id="rId9"/>
    <p:sldLayoutId id="2147485284" r:id="rId10"/>
    <p:sldLayoutId id="214748528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428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861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5291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3722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3235" indent="-1263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7979" indent="-11989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6296" indent="-12924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35956" indent="-11637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3334" indent="-12515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7655" indent="-12515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1954" indent="-12515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6269" indent="-12515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0576" indent="-12515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861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4288" algn="l" defTabSz="336861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8612" algn="l" defTabSz="336861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2919" algn="l" defTabSz="336861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7220" algn="l" defTabSz="336861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1513" algn="l" defTabSz="336861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5861" algn="l" defTabSz="336861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0142" algn="l" defTabSz="336861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4455" algn="l" defTabSz="336861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768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7684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768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68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68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7" r:id="rId1"/>
    <p:sldLayoutId id="2147485288" r:id="rId2"/>
    <p:sldLayoutId id="2147485289" r:id="rId3"/>
    <p:sldLayoutId id="2147485290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382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768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5153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3536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2885" indent="-12628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7301" indent="-11985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5263" indent="-12921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34599" indent="-11634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1628" indent="-12512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5489" indent="-12512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9320" indent="-12512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3179" indent="-12512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7017" indent="-12512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76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822" algn="l" defTabSz="33676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7684" algn="l" defTabSz="33676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1530" algn="l" defTabSz="33676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5367" algn="l" defTabSz="33676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9197" algn="l" defTabSz="33676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3078" algn="l" defTabSz="33676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6899" algn="l" defTabSz="33676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0749" algn="l" defTabSz="33676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625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6250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6250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25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25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9" r:id="rId1"/>
    <p:sldLayoutId id="2147485300" r:id="rId2"/>
    <p:sldLayoutId id="2147485301" r:id="rId3"/>
    <p:sldLayoutId id="2147485302" r:id="rId4"/>
    <p:sldLayoutId id="2147485303" r:id="rId5"/>
    <p:sldLayoutId id="2147485304" r:id="rId6"/>
    <p:sldLayoutId id="2147485305" r:id="rId7"/>
    <p:sldLayoutId id="2147485306" r:id="rId8"/>
    <p:sldLayoutId id="2147485307" r:id="rId9"/>
    <p:sldLayoutId id="2147485308" r:id="rId10"/>
    <p:sldLayoutId id="21474853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311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625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4938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3250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2343" indent="-12623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244" indent="-119808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3650" indent="-12915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32489" indent="-11629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8989" indent="-12506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2121" indent="-12506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5218" indent="-12506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8352" indent="-12506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1453" indent="-12506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2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110" algn="l" defTabSz="33662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250" algn="l" defTabSz="33662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9380" algn="l" defTabSz="33662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2500" algn="l" defTabSz="33662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5612" algn="l" defTabSz="33662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8735" algn="l" defTabSz="33662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1849" algn="l" defTabSz="33662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4990" algn="l" defTabSz="33662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1" r:id="rId1"/>
    <p:sldLayoutId id="2147485312" r:id="rId2"/>
    <p:sldLayoutId id="2147485313" r:id="rId3"/>
    <p:sldLayoutId id="2147485314" r:id="rId4"/>
    <p:sldLayoutId id="2147485315" r:id="rId5"/>
    <p:sldLayoutId id="2147485316" r:id="rId6"/>
    <p:sldLayoutId id="2147485317" r:id="rId7"/>
    <p:sldLayoutId id="2147485318" r:id="rId8"/>
    <p:sldLayoutId id="2147485319" r:id="rId9"/>
    <p:sldLayoutId id="2147485320" r:id="rId10"/>
    <p:sldLayoutId id="21474853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334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670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5004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3339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2510" indent="-12625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576" indent="-11982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4153" indent="-12917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33152" indent="-116312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9813" indent="-12508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3156" indent="-12508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6513" indent="-12508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9862" indent="-12508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3211" indent="-12508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344" algn="l" defTabSz="3366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704" algn="l" defTabSz="3366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0042" algn="l" defTabSz="3366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3395" algn="l" defTabSz="3366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6729" algn="l" defTabSz="3366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0102" algn="l" defTabSz="3366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3435" algn="l" defTabSz="3366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6783" algn="l" defTabSz="3366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173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344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5517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0689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3783" indent="-11637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3706" indent="-11045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9826" indent="-11907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7407" indent="-10721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5821" indent="-11530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57540" indent="-11530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09265" indent="-11530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60986" indent="-11530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12711" indent="-11530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34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733" algn="l" defTabSz="31034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3443" algn="l" defTabSz="31034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5170" algn="l" defTabSz="31034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6895" algn="l" defTabSz="31034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8616" algn="l" defTabSz="31034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0336" algn="l" defTabSz="31034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2065" algn="l" defTabSz="31034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3780" algn="l" defTabSz="31034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23" r:id="rId1"/>
    <p:sldLayoutId id="2147485324" r:id="rId2"/>
    <p:sldLayoutId id="2147485325" r:id="rId3"/>
    <p:sldLayoutId id="2147485326" r:id="rId4"/>
    <p:sldLayoutId id="2147485327" r:id="rId5"/>
    <p:sldLayoutId id="2147485328" r:id="rId6"/>
    <p:sldLayoutId id="2147485329" r:id="rId7"/>
    <p:sldLayoutId id="2147485330" r:id="rId8"/>
    <p:sldLayoutId id="2147485331" r:id="rId9"/>
    <p:sldLayoutId id="2147485332" r:id="rId10"/>
    <p:sldLayoutId id="21474853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288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577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4865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3154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2161" indent="-12621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5900" indent="-119790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3118" indent="-12913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31795" indent="-11628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8114" indent="-12504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0991" indent="-12504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3887" indent="-12504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6772" indent="-12504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9655" indent="-12504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577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880" algn="l" defTabSz="336577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5777" algn="l" defTabSz="336577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8653" algn="l" defTabSz="336577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1544" algn="l" defTabSz="336577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4413" algn="l" defTabSz="336577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7325" algn="l" defTabSz="336577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0194" algn="l" defTabSz="336577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3080" algn="l" defTabSz="336577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5" r:id="rId1"/>
    <p:sldLayoutId id="2147485336" r:id="rId2"/>
    <p:sldLayoutId id="2147485337" r:id="rId3"/>
    <p:sldLayoutId id="2147485338" r:id="rId4"/>
    <p:sldLayoutId id="2147485339" r:id="rId5"/>
    <p:sldLayoutId id="2147485340" r:id="rId6"/>
    <p:sldLayoutId id="2147485341" r:id="rId7"/>
    <p:sldLayoutId id="2147485342" r:id="rId8"/>
    <p:sldLayoutId id="2147485343" r:id="rId9"/>
    <p:sldLayoutId id="2147485344" r:id="rId10"/>
    <p:sldLayoutId id="21474853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241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485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4726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2969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1814" indent="-12618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5222" indent="-11975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2086" indent="-12910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30436" indent="-11624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6411" indent="-12501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8824" indent="-12501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1260" indent="-12501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3678" indent="-12501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6102" indent="-12501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485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417" algn="l" defTabSz="336485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4853" algn="l" defTabSz="336485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7264" algn="l" defTabSz="336485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9693" algn="l" defTabSz="336485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2098" algn="l" defTabSz="336485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4547" algn="l" defTabSz="336485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6951" algn="l" defTabSz="336485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9376" algn="l" defTabSz="336485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7" r:id="rId1"/>
    <p:sldLayoutId id="2147485348" r:id="rId2"/>
    <p:sldLayoutId id="2147485349" r:id="rId3"/>
    <p:sldLayoutId id="2147485350" r:id="rId4"/>
    <p:sldLayoutId id="2147485351" r:id="rId5"/>
    <p:sldLayoutId id="2147485352" r:id="rId6"/>
    <p:sldLayoutId id="2147485353" r:id="rId7"/>
    <p:sldLayoutId id="2147485354" r:id="rId8"/>
    <p:sldLayoutId id="2147485355" r:id="rId9"/>
    <p:sldLayoutId id="2147485356" r:id="rId10"/>
    <p:sldLayoutId id="21474853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195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392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4587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2784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1464" indent="-12614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4543" indent="-11972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1050" indent="-12906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29082" indent="-11621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4709" indent="-12497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6660" indent="-12497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8629" indent="-12497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0590" indent="-12497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2550" indent="-12497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39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952" algn="l" defTabSz="33639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3929" algn="l" defTabSz="33639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5877" algn="l" defTabSz="33639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7840" algn="l" defTabSz="33639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9786" algn="l" defTabSz="33639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1770" algn="l" defTabSz="33639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3713" algn="l" defTabSz="33639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5671" algn="l" defTabSz="33639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9" r:id="rId1"/>
    <p:sldLayoutId id="2147485360" r:id="rId2"/>
    <p:sldLayoutId id="2147485361" r:id="rId3"/>
    <p:sldLayoutId id="2147485362" r:id="rId4"/>
    <p:sldLayoutId id="2147485363" r:id="rId5"/>
    <p:sldLayoutId id="2147485364" r:id="rId6"/>
    <p:sldLayoutId id="2147485365" r:id="rId7"/>
    <p:sldLayoutId id="2147485366" r:id="rId8"/>
    <p:sldLayoutId id="2147485367" r:id="rId9"/>
    <p:sldLayoutId id="2147485368" r:id="rId10"/>
    <p:sldLayoutId id="21474853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148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300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4449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2598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1116" indent="-12611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3865" indent="-11969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60015" indent="-12903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27723" indent="-116185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3008" indent="-124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4498" indent="-124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6002" indent="-124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7501" indent="-124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8995" indent="-12494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30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486" algn="l" defTabSz="33630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3001" algn="l" defTabSz="33630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4490" algn="l" defTabSz="33630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5988" algn="l" defTabSz="33630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7472" algn="l" defTabSz="33630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8992" algn="l" defTabSz="33630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0473" algn="l" defTabSz="33630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1973" algn="l" defTabSz="336300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102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207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4310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2413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0766" indent="-12607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3187" indent="-1196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58981" indent="-12899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26367" indent="-11615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1307" indent="-1249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2336" indent="-1249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3376" indent="-1249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4413" indent="-1249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5448" indent="-1249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2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025" algn="l" defTabSz="3362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2074" algn="l" defTabSz="3362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3104" algn="l" defTabSz="3362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4137" algn="l" defTabSz="3362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5158" algn="l" defTabSz="3362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6218" algn="l" defTabSz="3362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7237" algn="l" defTabSz="3362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8274" algn="l" defTabSz="3362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3" r:id="rId1"/>
    <p:sldLayoutId id="2147485384" r:id="rId2"/>
    <p:sldLayoutId id="2147485385" r:id="rId3"/>
    <p:sldLayoutId id="2147485386" r:id="rId4"/>
    <p:sldLayoutId id="2147485387" r:id="rId5"/>
    <p:sldLayoutId id="2147485388" r:id="rId6"/>
    <p:sldLayoutId id="2147485389" r:id="rId7"/>
    <p:sldLayoutId id="2147485390" r:id="rId8"/>
    <p:sldLayoutId id="2147485391" r:id="rId9"/>
    <p:sldLayoutId id="2147485392" r:id="rId10"/>
    <p:sldLayoutId id="21474853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056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115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4171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2229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0419" indent="-12604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2506" indent="-11962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57945" indent="-12896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25010" indent="-11612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79607" indent="-124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0174" indent="-124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0752" indent="-124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1324" indent="-124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1897" indent="-12487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11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565" algn="l" defTabSz="33611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1150" algn="l" defTabSz="33611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1717" algn="l" defTabSz="33611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2290" algn="l" defTabSz="33611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2846" algn="l" defTabSz="33611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3446" algn="l" defTabSz="33611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4002" algn="l" defTabSz="33611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4575" algn="l" defTabSz="336115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5" r:id="rId1"/>
    <p:sldLayoutId id="2147485396" r:id="rId2"/>
    <p:sldLayoutId id="2147485397" r:id="rId3"/>
    <p:sldLayoutId id="2147485398" r:id="rId4"/>
    <p:sldLayoutId id="2147485399" r:id="rId5"/>
    <p:sldLayoutId id="2147485400" r:id="rId6"/>
    <p:sldLayoutId id="2147485401" r:id="rId7"/>
    <p:sldLayoutId id="2147485402" r:id="rId8"/>
    <p:sldLayoutId id="2147485403" r:id="rId9"/>
    <p:sldLayoutId id="2147485404" r:id="rId10"/>
    <p:sldLayoutId id="21474854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68010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36022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04033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72044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60070" indent="-12600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1827" indent="-11959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756909" indent="-12892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23656" indent="-116089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77906" indent="-1248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58008" indent="-1248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38129" indent="-1248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18241" indent="-1248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898348" indent="-1248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0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104" algn="l" defTabSz="3360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0224" algn="l" defTabSz="3360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0331" algn="l" defTabSz="3360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0441" algn="l" defTabSz="3360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0534" algn="l" defTabSz="3360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0673" algn="l" defTabSz="3360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0768" algn="l" defTabSz="3360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0877" algn="l" defTabSz="3360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137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272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5408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0544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3513" indent="-11635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3173" indent="-11042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9018" indent="-11904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6347" indent="-107193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4485" indent="-11527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55853" indent="-11527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07208" indent="-11527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58572" indent="-11527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09935" indent="-11527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27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370" algn="l" defTabSz="31027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2720" algn="l" defTabSz="31027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4083" algn="l" defTabSz="31027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5449" algn="l" defTabSz="31027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6808" algn="l" defTabSz="31027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8167" algn="l" defTabSz="31027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9534" algn="l" defTabSz="31027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0886" algn="l" defTabSz="31027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100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199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5300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0400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3241" indent="-11632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2644" indent="-110399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8205" indent="-11901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5285" indent="-107168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3157" indent="-11524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54156" indent="-11524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05153" indent="-11524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56155" indent="-11524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07157" indent="-11524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19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008" algn="l" defTabSz="31019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1996" algn="l" defTabSz="31019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3000" algn="l" defTabSz="31019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4002" algn="l" defTabSz="31019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4998" algn="l" defTabSz="31019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5992" algn="l" defTabSz="31019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6999" algn="l" defTabSz="31019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7992" algn="l" defTabSz="31019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5" y="4071845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064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127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5191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0255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2971" indent="-11629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1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2114" indent="-110374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8">
          <a:solidFill>
            <a:schemeClr val="tx1"/>
          </a:solidFill>
          <a:latin typeface="+mn-lt"/>
          <a:ea typeface="ＭＳ Ｐゴシック" pitchFamily="-105" charset="-128"/>
        </a:defRPr>
      </a:lvl2pPr>
      <a:lvl3pPr marL="3467394" indent="-1189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44229" indent="-10714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01822" indent="-1152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8">
          <a:solidFill>
            <a:schemeClr val="tx1"/>
          </a:solidFill>
          <a:latin typeface="+mn-lt"/>
          <a:ea typeface="ＭＳ Ｐゴシック" pitchFamily="-105" charset="-128"/>
        </a:defRPr>
      </a:lvl5pPr>
      <a:lvl6pPr marL="7252466" indent="-1152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03102" indent="-1152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53741" indent="-1152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04379" indent="-1152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12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645" algn="l" defTabSz="31012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1271" algn="l" defTabSz="31012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1913" algn="l" defTabSz="31012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2551" algn="l" defTabSz="31012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3192" algn="l" defTabSz="31012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3819" algn="l" defTabSz="31012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4468" algn="l" defTabSz="31012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5096" algn="l" defTabSz="31012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565636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028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054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5082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0110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2697" indent="-11626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1580" indent="-110348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6583" indent="-11896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3167" indent="-10711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0494" indent="-11519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50776" indent="-11519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01050" indent="-11519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51326" indent="-11519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01603" indent="-11519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05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286" algn="l" defTabSz="31005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0549" algn="l" defTabSz="31005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0826" algn="l" defTabSz="31005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1104" algn="l" defTabSz="31005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1380" algn="l" defTabSz="31005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1652" algn="l" defTabSz="31005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1938" algn="l" defTabSz="31005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2202" algn="l" defTabSz="31005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935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pPr defTabSz="3099353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9353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353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353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969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935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4902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9870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2251" indent="-1162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0700" indent="-11030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5246" indent="-1189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421" indent="-10707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8285" indent="-11515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47979" indent="-11515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97643" indent="-11515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47329" indent="-11515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96999" indent="-11515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35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691" algn="l" defTabSz="309935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353" algn="l" defTabSz="309935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9026" algn="l" defTabSz="309935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8709" algn="l" defTabSz="309935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8385" algn="l" defTabSz="309935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8065" algn="l" defTabSz="309935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7732" algn="l" defTabSz="309935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7411" algn="l" defTabSz="309935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606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1214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6821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2428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7053" indent="-11670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80078" indent="-11076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9549" indent="-11940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0154" indent="-10752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1807" indent="-11562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77879" indent="-11562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33952" indent="-11562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90025" indent="-11562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46099" indent="-11562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21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069" algn="l" defTabSz="31121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2146" algn="l" defTabSz="31121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8216" algn="l" defTabSz="31121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4288" algn="l" defTabSz="31121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0361" algn="l" defTabSz="31121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6430" algn="l" defTabSz="31121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2504" algn="l" defTabSz="31121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8576" algn="l" defTabSz="31121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956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910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4865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9821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2150" indent="-11621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0519" indent="-11029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4971" indent="-11890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052" indent="-10706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7840" indent="-11514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47393" indent="-11514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96945" indent="-11514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46501" indent="-11514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96050" indent="-11514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1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565" algn="l" defTabSz="30991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104" algn="l" defTabSz="30991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8656" algn="l" defTabSz="30991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8215" algn="l" defTabSz="30991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7770" algn="l" defTabSz="30991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7315" algn="l" defTabSz="30991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6882" algn="l" defTabSz="30991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6421" algn="l" defTabSz="30991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920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838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4757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9676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1881" indent="-11618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9993" indent="-11027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4163" indent="-11888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9993" indent="-10704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6509" indent="-11511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45697" indent="-11511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94892" indent="-11511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44087" indent="-11511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93276" indent="-11511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83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208" algn="l" defTabSz="30983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8385" algn="l" defTabSz="30983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7574" algn="l" defTabSz="30983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6768" algn="l" defTabSz="30983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5961" algn="l" defTabSz="30983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5144" algn="l" defTabSz="30983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4350" algn="l" defTabSz="30983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3532" algn="l" defTabSz="30983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884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766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4649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9531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1606" indent="-11616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1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9458" indent="-11024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8">
          <a:solidFill>
            <a:schemeClr val="tx1"/>
          </a:solidFill>
          <a:latin typeface="+mn-lt"/>
          <a:ea typeface="ＭＳ Ｐゴシック" pitchFamily="-105" charset="-128"/>
        </a:defRPr>
      </a:lvl2pPr>
      <a:lvl3pPr marL="3463357" indent="-11885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38933" indent="-10701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95181" indent="-11508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8">
          <a:solidFill>
            <a:schemeClr val="tx1"/>
          </a:solidFill>
          <a:latin typeface="+mn-lt"/>
          <a:ea typeface="ＭＳ Ｐゴシック" pitchFamily="-105" charset="-128"/>
        </a:defRPr>
      </a:lvl5pPr>
      <a:lvl6pPr marL="7244010" indent="-11508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92843" indent="-11508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41672" indent="-11508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90502" indent="-11508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76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843" algn="l" defTabSz="30976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7662" algn="l" defTabSz="30976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6490" algn="l" defTabSz="30976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5319" algn="l" defTabSz="30976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4154" algn="l" defTabSz="30976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2979" algn="l" defTabSz="30976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1821" algn="l" defTabSz="30976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0643" algn="l" defTabSz="30976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646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pPr defTabSz="3096463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6463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463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463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824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646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4469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9292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1159" indent="-1161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8583" indent="-110203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2018" indent="-1188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7185" indent="-10697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2974" indent="-11504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41220" indent="-11504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89435" indent="-11504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37676" indent="-11504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85904" indent="-11504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6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243" algn="l" defTabSz="3096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6463" algn="l" defTabSz="3096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4696" algn="l" defTabSz="3096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2929" algn="l" defTabSz="3096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1161" algn="l" defTabSz="3096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9395" algn="l" defTabSz="3096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7616" algn="l" defTabSz="3096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5851" algn="l" defTabSz="3096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574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pPr defTabSz="3095744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574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744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744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788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574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4361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9148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0888" indent="-11608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8057" indent="-11017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1213" indent="-11877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6124" indent="-10695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1652" indent="-1150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39535" indent="-1150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87387" indent="-1150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35267" indent="-1150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83134" indent="-1150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7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883" algn="l" defTabSz="30957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744" algn="l" defTabSz="30957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611" algn="l" defTabSz="30957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1486" algn="l" defTabSz="30957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9355" algn="l" defTabSz="30957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7230" algn="l" defTabSz="30957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5091" algn="l" defTabSz="30957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2959" algn="l" defTabSz="30957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776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549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4324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9098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0798" indent="-11607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7878" indent="-110168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0936" indent="-11877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5758" indent="-10694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1201" indent="-11500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38947" indent="-11500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86695" indent="-11500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34441" indent="-11500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82187" indent="-11500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4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762" algn="l" defTabSz="30954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498" algn="l" defTabSz="30954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242" algn="l" defTabSz="30954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0987" algn="l" defTabSz="30954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8738" algn="l" defTabSz="30954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6485" algn="l" defTabSz="30954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4241" algn="l" defTabSz="30954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1975" algn="l" defTabSz="30954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739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477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4216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8954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0523" indent="-116052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7349" indent="-11014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60129" indent="-11874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4700" indent="-10692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9870" indent="-11497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37254" indent="-11497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84648" indent="-11497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32032" indent="-11497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79417" indent="-11497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7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399" algn="l" defTabSz="30947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776" algn="l" defTabSz="30947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2161" algn="l" defTabSz="30947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9545" algn="l" defTabSz="30947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6937" algn="l" defTabSz="30947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4316" algn="l" defTabSz="30947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1716" algn="l" defTabSz="30947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9088" algn="l" defTabSz="30947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704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405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4107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8810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0254" indent="-11602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6819" indent="-11011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9322" indent="-11871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3644" indent="-106895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8544" indent="-11495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35567" indent="-11495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82598" indent="-11495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29621" indent="-11495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76640" indent="-11495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0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040" algn="l" defTabSz="30940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052" algn="l" defTabSz="30940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1078" algn="l" defTabSz="30940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8100" algn="l" defTabSz="30940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5129" algn="l" defTabSz="30940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2156" algn="l" defTabSz="30940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9189" algn="l" defTabSz="30940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6199" algn="l" defTabSz="30940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668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333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3999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8665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9980" indent="-1159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6295" indent="-11009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8517" indent="-11868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2587" indent="-10687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7219" indent="-11492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33878" indent="-11492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80547" indent="-11492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27211" indent="-11492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73871" indent="-11492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33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680" algn="l" defTabSz="30933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3332" algn="l" defTabSz="30933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9994" algn="l" defTabSz="30933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6657" algn="l" defTabSz="30933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3327" algn="l" defTabSz="30933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9986" algn="l" defTabSz="30933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6665" algn="l" defTabSz="30933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3313" algn="l" defTabSz="30933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4943129"/>
          </a:xfrm>
          <a:prstGeom prst="rect">
            <a:avLst/>
          </a:prstGeom>
        </p:spPr>
        <p:txBody>
          <a:bodyPr vert="horz" lIns="0" tIns="185553" rIns="0" bIns="18555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8083387"/>
            <a:ext cx="25923241" cy="30144185"/>
          </a:xfrm>
          <a:prstGeom prst="rect">
            <a:avLst/>
          </a:prstGeom>
        </p:spPr>
        <p:txBody>
          <a:bodyPr vert="horz" lIns="371213" tIns="185553" rIns="371213" bIns="185553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580"/>
            <a:ext cx="6720840" cy="2278395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134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9664580"/>
            <a:ext cx="9121140" cy="2278395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134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580"/>
            <a:ext cx="6720840" cy="2278395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134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92134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hf hdr="0" ftr="0" dt="0"/>
  <p:txStyles>
    <p:titleStyle>
      <a:lvl1pPr algn="ctr" defTabSz="3092134" rtl="0" eaLnBrk="1" latinLnBrk="0" hangingPunct="1">
        <a:spcBef>
          <a:spcPct val="0"/>
        </a:spcBef>
        <a:buNone/>
        <a:defRPr sz="14995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159538" indent="-1159538" algn="l" defTabSz="3092134" rtl="0" eaLnBrk="1" latinLnBrk="0" hangingPunct="1">
        <a:spcBef>
          <a:spcPct val="20000"/>
        </a:spcBef>
        <a:buFont typeface="Arial" pitchFamily="34" charset="0"/>
        <a:buChar char="•"/>
        <a:defRPr sz="10831" kern="1200">
          <a:solidFill>
            <a:schemeClr val="tx1"/>
          </a:solidFill>
          <a:latin typeface="+mn-lt"/>
          <a:ea typeface="+mn-ea"/>
          <a:cs typeface="+mn-cs"/>
        </a:defRPr>
      </a:lvl1pPr>
      <a:lvl2pPr marL="2512356" indent="-966303" algn="l" defTabSz="3092134" rtl="0" eaLnBrk="1" latinLnBrk="0" hangingPunct="1">
        <a:spcBef>
          <a:spcPct val="20000"/>
        </a:spcBef>
        <a:buFont typeface="Arial" pitchFamily="34" charset="0"/>
        <a:buChar char="–"/>
        <a:defRPr sz="9412" kern="1200">
          <a:solidFill>
            <a:schemeClr val="tx1"/>
          </a:solidFill>
          <a:latin typeface="+mn-lt"/>
          <a:ea typeface="+mn-ea"/>
          <a:cs typeface="+mn-cs"/>
        </a:defRPr>
      </a:lvl2pPr>
      <a:lvl3pPr marL="3865164" indent="-773043" algn="l" defTabSz="3092134" rtl="0" eaLnBrk="1" latinLnBrk="0" hangingPunct="1">
        <a:spcBef>
          <a:spcPct val="20000"/>
        </a:spcBef>
        <a:buFont typeface="Arial" pitchFamily="34" charset="0"/>
        <a:buChar char="•"/>
        <a:defRPr sz="8331" kern="1200">
          <a:solidFill>
            <a:schemeClr val="tx1"/>
          </a:solidFill>
          <a:latin typeface="+mn-lt"/>
          <a:ea typeface="+mn-ea"/>
          <a:cs typeface="+mn-cs"/>
        </a:defRPr>
      </a:lvl3pPr>
      <a:lvl4pPr marL="5411228" indent="-773043" algn="l" defTabSz="3092134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57309" indent="-773043" algn="l" defTabSz="3092134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3375" indent="-773043" algn="l" defTabSz="3092134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49433" indent="-773043" algn="l" defTabSz="3092134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95498" indent="-773043" algn="l" defTabSz="3092134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141565" indent="-773043" algn="l" defTabSz="3092134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21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078" algn="l" defTabSz="30921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2134" algn="l" defTabSz="30921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8198" algn="l" defTabSz="30921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4269" algn="l" defTabSz="30921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0337" algn="l" defTabSz="30921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6404" algn="l" defTabSz="30921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2461" algn="l" defTabSz="30921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8530" algn="l" defTabSz="30921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5" y="40565636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570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1141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6712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2283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6782" indent="-11667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1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9549" indent="-11073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8">
          <a:solidFill>
            <a:schemeClr val="tx1"/>
          </a:solidFill>
          <a:latin typeface="+mn-lt"/>
          <a:ea typeface="ＭＳ Ｐゴシック" pitchFamily="-105" charset="-128"/>
        </a:defRPr>
      </a:lvl2pPr>
      <a:lvl3pPr marL="3478741" indent="-1193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59089" indent="-107494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20472" indent="-11559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8">
          <a:solidFill>
            <a:schemeClr val="tx1"/>
          </a:solidFill>
          <a:latin typeface="+mn-lt"/>
          <a:ea typeface="ＭＳ Ｐゴシック" pitchFamily="-105" charset="-128"/>
        </a:defRPr>
      </a:lvl5pPr>
      <a:lvl6pPr marL="7276179" indent="-11559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31894" indent="-11559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87600" indent="-11559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43313" indent="-11559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14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704" algn="l" defTabSz="31114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1418" algn="l" defTabSz="31114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7125" algn="l" defTabSz="31114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2838" algn="l" defTabSz="31114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8546" algn="l" defTabSz="31114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4252" algn="l" defTabSz="31114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9968" algn="l" defTabSz="31114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5669" algn="l" defTabSz="31114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595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188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3782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8377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9440" indent="-11594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5240" indent="-11004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6901" indent="-11863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0472" indent="-10682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4567" indent="-11487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30504" indent="-11487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76451" indent="-11487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22399" indent="-11487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68335" indent="-11487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188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956" algn="l" defTabSz="309188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1889" algn="l" defTabSz="309188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7827" algn="l" defTabSz="309188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3772" algn="l" defTabSz="309188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9716" algn="l" defTabSz="309188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5656" algn="l" defTabSz="309188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1611" algn="l" defTabSz="309188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7547" algn="l" defTabSz="309188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559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116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3674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8233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9174" indent="-11591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4711" indent="-11001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6097" indent="-11860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9414" indent="-10679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3241" indent="-1148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28821" indent="-1148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74407" indent="-1148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19991" indent="-1148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65569" indent="-1148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11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596" algn="l" defTabSz="30911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1168" algn="l" defTabSz="30911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6744" algn="l" defTabSz="30911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2330" algn="l" defTabSz="30911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7918" algn="l" defTabSz="30911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3491" algn="l" defTabSz="30911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9088" algn="l" defTabSz="30911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4662" algn="l" defTabSz="30911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523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9044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3566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8088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8906" indent="-11589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4186" indent="-10998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5290" indent="-11857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8361" indent="-10677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1918" indent="-1148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27135" indent="-1148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72360" indent="-1148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17585" indent="-1148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62803" indent="-1148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044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237" algn="l" defTabSz="309044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0445" algn="l" defTabSz="309044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5665" algn="l" defTabSz="309044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0888" algn="l" defTabSz="309044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6114" algn="l" defTabSz="309044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1333" algn="l" defTabSz="309044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6565" algn="l" defTabSz="309044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1780" algn="l" defTabSz="309044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487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972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3458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7945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8635" indent="-11586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3657" indent="-109963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4481" indent="-11854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7306" indent="-10674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0596" indent="-11479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25447" indent="-11479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70315" indent="-11479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15180" indent="-11479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60033" indent="-11479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7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874" algn="l" defTabSz="30897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723" algn="l" defTabSz="30897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4580" algn="l" defTabSz="30897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9450" algn="l" defTabSz="30897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4316" algn="l" defTabSz="30897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9170" algn="l" defTabSz="30897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4043" algn="l" defTabSz="30897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8897" algn="l" defTabSz="30897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451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900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3350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7800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8370" indent="-11583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3128" indent="-10993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3674" indent="-11852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6252" indent="-10672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9268" indent="-11476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23765" indent="-11476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68268" indent="-11476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12773" indent="-11476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57269" indent="-11476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00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513" algn="l" defTabSz="308900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003" algn="l" defTabSz="308900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3501" algn="l" defTabSz="308900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8008" algn="l" defTabSz="308900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2513" algn="l" defTabSz="308900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7006" algn="l" defTabSz="308900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1520" algn="l" defTabSz="308900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6015" algn="l" defTabSz="308900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415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828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3242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7656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8098" indent="-11580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2600" indent="-10991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2873" indent="-11849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5195" indent="-10669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7946" indent="-11473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22079" indent="-11473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66220" indent="-11473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10368" indent="-11473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54506" indent="-11473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828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152" algn="l" defTabSz="308828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8280" algn="l" defTabSz="308828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2422" algn="l" defTabSz="308828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6568" algn="l" defTabSz="308828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0713" algn="l" defTabSz="308828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4846" algn="l" defTabSz="308828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9001" algn="l" defTabSz="308828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3135" algn="l" defTabSz="308828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379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756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3134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7512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7827" indent="-11578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2074" indent="-10988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2063" indent="-11846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4141" indent="-10667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6616" indent="-1147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20396" indent="-1147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64178" indent="-1147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07968" indent="-1147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51741" indent="-1147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756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790" algn="l" defTabSz="308756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7560" algn="l" defTabSz="308756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1344" algn="l" defTabSz="308756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5128" algn="l" defTabSz="308756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8916" algn="l" defTabSz="308756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2688" algn="l" defTabSz="308756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6479" algn="l" defTabSz="308756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0256" algn="l" defTabSz="308756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343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684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3026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7369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7558" indent="-11575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1546" indent="-109861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1261" indent="-11843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3084" indent="-10664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5292" indent="-1146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18709" indent="-1146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62134" indent="-1146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05564" indent="-1146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48975" indent="-1146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68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430" algn="l" defTabSz="30868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6841" algn="l" defTabSz="30868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0263" algn="l" defTabSz="30868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3690" algn="l" defTabSz="30868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7109" algn="l" defTabSz="30868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0528" algn="l" defTabSz="30868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3960" algn="l" defTabSz="30868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7378" algn="l" defTabSz="30868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182" y="39673953"/>
            <a:ext cx="4245189" cy="24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307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612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2918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7224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7287" indent="-1157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61019" indent="-109835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50459" indent="-11841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2026" indent="-10662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3970" indent="-1146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17026" indent="-1146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60095" indent="-1146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03156" indent="-1146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46212" indent="-1146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61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071" algn="l" defTabSz="30861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6121" algn="l" defTabSz="30861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9184" algn="l" defTabSz="30861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2249" algn="l" defTabSz="30861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5312" algn="l" defTabSz="30861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8368" algn="l" defTabSz="30861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1441" algn="l" defTabSz="30861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4496" algn="l" defTabSz="30861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270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540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2810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7080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7023" indent="-115702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1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0493" indent="-109809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8">
          <a:solidFill>
            <a:schemeClr val="tx1"/>
          </a:solidFill>
          <a:latin typeface="+mn-lt"/>
          <a:ea typeface="ＭＳ Ｐゴシック" pitchFamily="-105" charset="-128"/>
        </a:defRPr>
      </a:lvl2pPr>
      <a:lvl3pPr marL="3449654" indent="-1183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20976" indent="-10659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72648" indent="-11463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8">
          <a:solidFill>
            <a:schemeClr val="tx1"/>
          </a:solidFill>
          <a:latin typeface="+mn-lt"/>
          <a:ea typeface="ＭＳ Ｐゴシック" pitchFamily="-105" charset="-128"/>
        </a:defRPr>
      </a:lvl5pPr>
      <a:lvl6pPr marL="7215341" indent="-11463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58054" indent="-11463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00756" indent="-11463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43447" indent="-11463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54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709" algn="l" defTabSz="30854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5406" algn="l" defTabSz="30854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8107" algn="l" defTabSz="30854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0807" algn="l" defTabSz="30854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3508" algn="l" defTabSz="30854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6208" algn="l" defTabSz="30854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8923" algn="l" defTabSz="30854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1617" algn="l" defTabSz="30854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534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1069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6603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2138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6511" indent="-11665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9018" indent="-11071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7926" indent="-11935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8030" indent="-107469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9139" indent="-1155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74483" indent="-1155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29833" indent="-1155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85177" indent="-1155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40528" indent="-1155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06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345" algn="l" defTabSz="31106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0696" algn="l" defTabSz="31106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6035" algn="l" defTabSz="31106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1386" algn="l" defTabSz="31106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6732" algn="l" defTabSz="31106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2079" algn="l" defTabSz="31106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7423" algn="l" defTabSz="31106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2770" algn="l" defTabSz="31106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234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468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2702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6936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6752" indent="-11567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9959" indent="-10978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48850" indent="-11835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9916" indent="-10657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1323" indent="-11460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13658" indent="-11460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56010" indent="-11460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98357" indent="-11460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40687" indent="-11460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46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346" algn="l" defTabSz="30846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4685" algn="l" defTabSz="30846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7027" algn="l" defTabSz="30846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9367" algn="l" defTabSz="30846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1713" algn="l" defTabSz="30846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4052" algn="l" defTabSz="30846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6403" algn="l" defTabSz="30846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8740" algn="l" defTabSz="308468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198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396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2594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6792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6482" indent="-11564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9434" indent="-10975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48047" indent="-1183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8863" indent="-10654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9998" indent="-11457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11979" indent="-11457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53964" indent="-11457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95957" indent="-11457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37925" indent="-11457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39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986" algn="l" defTabSz="30839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3965" algn="l" defTabSz="30839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5949" algn="l" defTabSz="30839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7927" algn="l" defTabSz="30839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9914" algn="l" defTabSz="30839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1894" algn="l" defTabSz="30839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3885" algn="l" defTabSz="30839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5863" algn="l" defTabSz="30839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9736161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9706445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56563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1014967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162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324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2486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6649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6216" indent="-11562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8907" indent="-109733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47243" indent="-11830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7808" indent="-10652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8676" indent="-1145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10297" indent="-1145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51926" indent="-1145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93555" indent="-1145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35168" indent="-1145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32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628" algn="l" defTabSz="30832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3249" algn="l" defTabSz="30832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4869" algn="l" defTabSz="30832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6494" algn="l" defTabSz="30832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8121" algn="l" defTabSz="30832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9736" algn="l" defTabSz="30832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1364" algn="l" defTabSz="30832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2985" algn="l" defTabSz="308324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r">
              <a:defRPr sz="5248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126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253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2379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6505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5948" indent="-1155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1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58378" indent="-10970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8">
          <a:solidFill>
            <a:schemeClr val="tx1"/>
          </a:solidFill>
          <a:latin typeface="+mn-lt"/>
          <a:ea typeface="ＭＳ Ｐゴシック" pitchFamily="-105" charset="-128"/>
        </a:defRPr>
      </a:lvl2pPr>
      <a:lvl3pPr marL="3446442" indent="-11827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16756" indent="-10649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67355" indent="-11452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8">
          <a:solidFill>
            <a:schemeClr val="tx1"/>
          </a:solidFill>
          <a:latin typeface="+mn-lt"/>
          <a:ea typeface="ＭＳ Ｐゴシック" pitchFamily="-105" charset="-128"/>
        </a:defRPr>
      </a:lvl5pPr>
      <a:lvl6pPr marL="7208615" indent="-11452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49884" indent="-11452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91157" indent="-11452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32405" indent="-11452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25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265" algn="l" defTabSz="30825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2530" algn="l" defTabSz="30825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3790" algn="l" defTabSz="30825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5050" algn="l" defTabSz="30825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6321" algn="l" defTabSz="30825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7580" algn="l" defTabSz="30825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8849" algn="l" defTabSz="30825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0109" algn="l" defTabSz="30825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369988" tIns="184923" rIns="369988" bIns="1849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8"/>
            <a:ext cx="26883361" cy="33482527"/>
          </a:xfrm>
          <a:prstGeom prst="rect">
            <a:avLst/>
          </a:prstGeom>
        </p:spPr>
        <p:txBody>
          <a:bodyPr vert="horz" lIns="369988" tIns="184923" rIns="369988" bIns="1849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205"/>
            <a:ext cx="6720840" cy="2001027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205"/>
            <a:ext cx="9121140" cy="2001027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08283" tIns="154082" rIns="308283" bIns="154082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</p:sldLayoutIdLst>
  <p:hf hdr="0" ftr="0" dt="0"/>
  <p:txStyles>
    <p:titleStyle>
      <a:lvl1pPr algn="l" defTabSz="3081811" rtl="0" eaLnBrk="1" latinLnBrk="0" hangingPunct="1">
        <a:spcBef>
          <a:spcPct val="0"/>
        </a:spcBef>
        <a:buNone/>
        <a:defRPr sz="1357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678" indent="-1155678" algn="l" defTabSz="3081811" rtl="0" eaLnBrk="1" latinLnBrk="0" hangingPunct="1">
        <a:spcBef>
          <a:spcPct val="20000"/>
        </a:spcBef>
        <a:buFont typeface="Arial" pitchFamily="34" charset="0"/>
        <a:buChar char="•"/>
        <a:defRPr sz="9412" kern="1200">
          <a:solidFill>
            <a:schemeClr val="tx1"/>
          </a:solidFill>
          <a:latin typeface="+mn-lt"/>
          <a:ea typeface="+mn-ea"/>
          <a:cs typeface="+mn-cs"/>
        </a:defRPr>
      </a:lvl1pPr>
      <a:lvl2pPr marL="2503959" indent="-963074" algn="l" defTabSz="3081811" rtl="0" eaLnBrk="1" latinLnBrk="0" hangingPunct="1">
        <a:spcBef>
          <a:spcPct val="20000"/>
        </a:spcBef>
        <a:buFont typeface="Arial" pitchFamily="34" charset="0"/>
        <a:buChar char="–"/>
        <a:defRPr sz="8331" kern="1200">
          <a:solidFill>
            <a:schemeClr val="tx1"/>
          </a:solidFill>
          <a:latin typeface="+mn-lt"/>
          <a:ea typeface="+mn-ea"/>
          <a:cs typeface="+mn-cs"/>
        </a:defRPr>
      </a:lvl2pPr>
      <a:lvl3pPr marL="3852244" indent="-770458" algn="l" defTabSz="3081811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3156" indent="-770458" algn="l" defTabSz="3081811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4071" indent="-770458" algn="l" defTabSz="3081811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4966" indent="-770458" algn="l" defTabSz="3081811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5874" indent="-770458" algn="l" defTabSz="3081811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6772" indent="-770458" algn="l" defTabSz="3081811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7686" indent="-770458" algn="l" defTabSz="3081811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181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905" algn="l" defTabSz="308181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1811" algn="l" defTabSz="308181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2711" algn="l" defTabSz="308181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3618" algn="l" defTabSz="308181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4521" algn="l" defTabSz="308181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5421" algn="l" defTabSz="308181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6334" algn="l" defTabSz="308181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7237" algn="l" defTabSz="308181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369900" tIns="184878" rIns="369900" bIns="1848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8"/>
            <a:ext cx="26883361" cy="33482527"/>
          </a:xfrm>
          <a:prstGeom prst="rect">
            <a:avLst/>
          </a:prstGeom>
        </p:spPr>
        <p:txBody>
          <a:bodyPr vert="horz" lIns="369900" tIns="184878" rIns="369900" bIns="1848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230"/>
            <a:ext cx="6720840" cy="2001027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230"/>
            <a:ext cx="9121140" cy="2001027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08209" tIns="154045" rIns="308209" bIns="1540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hf hdr="0" ftr="0" dt="0"/>
  <p:txStyles>
    <p:titleStyle>
      <a:lvl1pPr algn="l" defTabSz="3081095" rtl="0" eaLnBrk="1" latinLnBrk="0" hangingPunct="1">
        <a:spcBef>
          <a:spcPct val="0"/>
        </a:spcBef>
        <a:buNone/>
        <a:defRPr sz="1357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408" indent="-1155408" algn="l" defTabSz="3081095" rtl="0" eaLnBrk="1" latinLnBrk="0" hangingPunct="1">
        <a:spcBef>
          <a:spcPct val="20000"/>
        </a:spcBef>
        <a:buFont typeface="Arial" pitchFamily="34" charset="0"/>
        <a:buChar char="•"/>
        <a:defRPr sz="9412" kern="1200">
          <a:solidFill>
            <a:schemeClr val="tx1"/>
          </a:solidFill>
          <a:latin typeface="+mn-lt"/>
          <a:ea typeface="+mn-ea"/>
          <a:cs typeface="+mn-cs"/>
        </a:defRPr>
      </a:lvl1pPr>
      <a:lvl2pPr marL="2503374" indent="-962851" algn="l" defTabSz="3081095" rtl="0" eaLnBrk="1" latinLnBrk="0" hangingPunct="1">
        <a:spcBef>
          <a:spcPct val="20000"/>
        </a:spcBef>
        <a:buFont typeface="Arial" pitchFamily="34" charset="0"/>
        <a:buChar char="–"/>
        <a:defRPr sz="8331" kern="1200">
          <a:solidFill>
            <a:schemeClr val="tx1"/>
          </a:solidFill>
          <a:latin typeface="+mn-lt"/>
          <a:ea typeface="+mn-ea"/>
          <a:cs typeface="+mn-cs"/>
        </a:defRPr>
      </a:lvl2pPr>
      <a:lvl3pPr marL="3851348" indent="-770277" algn="l" defTabSz="3081095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1900" indent="-770277" algn="l" defTabSz="3081095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2454" indent="-770277" algn="l" defTabSz="3081095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2996" indent="-770277" algn="l" defTabSz="3081095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3540" indent="-770277" algn="l" defTabSz="3081095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4074" indent="-770277" algn="l" defTabSz="3081095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4637" indent="-770277" algn="l" defTabSz="3081095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109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544" algn="l" defTabSz="308109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1095" algn="l" defTabSz="308109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1631" algn="l" defTabSz="308109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2182" algn="l" defTabSz="308109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2726" algn="l" defTabSz="308109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3265" algn="l" defTabSz="308109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3818" algn="l" defTabSz="308109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4360" algn="l" defTabSz="308109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4018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8037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2055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6074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5141" indent="-1155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6797" indent="-10963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44030" indent="-11819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3597" indent="-10642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3392" indent="-11444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03572" indent="-11444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43768" indent="-11444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83956" indent="-11444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24133" indent="-11444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03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182" algn="l" defTabSz="30803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0375" algn="l" defTabSz="30803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0552" algn="l" defTabSz="30803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0747" algn="l" defTabSz="30803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0926" algn="l" defTabSz="30803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1111" algn="l" defTabSz="30803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1305" algn="l" defTabSz="30803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1490" algn="l" defTabSz="30803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  <a:prstGeom prst="rect">
            <a:avLst/>
          </a:prstGeom>
        </p:spPr>
        <p:txBody>
          <a:bodyPr vert="horz" lIns="369730" tIns="184788" rIns="369730" bIns="18478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374"/>
            <a:ext cx="25923241" cy="28242220"/>
          </a:xfrm>
          <a:prstGeom prst="rect">
            <a:avLst/>
          </a:prstGeom>
        </p:spPr>
        <p:txBody>
          <a:bodyPr vert="horz" lIns="369730" tIns="184788" rIns="369730" bIns="184788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894"/>
            <a:ext cx="6720840" cy="2278395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894"/>
            <a:ext cx="9121140" cy="2278395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894"/>
            <a:ext cx="6720840" cy="2278395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hdr="0" ftr="0" dt="0"/>
  <p:txStyles>
    <p:titleStyle>
      <a:lvl1pPr algn="ctr" defTabSz="3079661" rtl="0" eaLnBrk="1" latinLnBrk="0" hangingPunct="1">
        <a:spcBef>
          <a:spcPct val="0"/>
        </a:spcBef>
        <a:buNone/>
        <a:defRPr sz="149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4870" indent="-1154870" algn="l" defTabSz="3079661" rtl="0" eaLnBrk="1" latinLnBrk="0" hangingPunct="1">
        <a:spcBef>
          <a:spcPct val="20000"/>
        </a:spcBef>
        <a:buFont typeface="Arial" pitchFamily="34" charset="0"/>
        <a:buChar char="•"/>
        <a:defRPr sz="10831" kern="1200">
          <a:solidFill>
            <a:schemeClr val="tx1"/>
          </a:solidFill>
          <a:latin typeface="+mn-lt"/>
          <a:ea typeface="+mn-ea"/>
          <a:cs typeface="+mn-cs"/>
        </a:defRPr>
      </a:lvl1pPr>
      <a:lvl2pPr marL="2502211" indent="-962399" algn="l" defTabSz="3079661" rtl="0" eaLnBrk="1" latinLnBrk="0" hangingPunct="1">
        <a:spcBef>
          <a:spcPct val="20000"/>
        </a:spcBef>
        <a:buFont typeface="Arial" pitchFamily="34" charset="0"/>
        <a:buChar char="–"/>
        <a:defRPr sz="9412" kern="1200">
          <a:solidFill>
            <a:schemeClr val="tx1"/>
          </a:solidFill>
          <a:latin typeface="+mn-lt"/>
          <a:ea typeface="+mn-ea"/>
          <a:cs typeface="+mn-cs"/>
        </a:defRPr>
      </a:lvl2pPr>
      <a:lvl3pPr marL="3849551" indent="-769918" algn="l" defTabSz="3079661" rtl="0" eaLnBrk="1" latinLnBrk="0" hangingPunct="1">
        <a:spcBef>
          <a:spcPct val="20000"/>
        </a:spcBef>
        <a:buFont typeface="Arial" pitchFamily="34" charset="0"/>
        <a:buChar char="•"/>
        <a:defRPr sz="8331" kern="1200">
          <a:solidFill>
            <a:schemeClr val="tx1"/>
          </a:solidFill>
          <a:latin typeface="+mn-lt"/>
          <a:ea typeface="+mn-ea"/>
          <a:cs typeface="+mn-cs"/>
        </a:defRPr>
      </a:lvl3pPr>
      <a:lvl4pPr marL="5389391" indent="-769918" algn="l" defTabSz="3079661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29221" indent="-769918" algn="l" defTabSz="3079661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9046" indent="-769918" algn="l" defTabSz="3079661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08865" indent="-769918" algn="l" defTabSz="3079661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48690" indent="-769918" algn="l" defTabSz="3079661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88525" indent="-769918" algn="l" defTabSz="3079661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966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823" algn="l" defTabSz="307966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9661" algn="l" defTabSz="307966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9475" algn="l" defTabSz="307966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9307" algn="l" defTabSz="307966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9135" algn="l" defTabSz="307966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8953" algn="l" defTabSz="307966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8791" algn="l" defTabSz="307966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8614" algn="l" defTabSz="307966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228356"/>
            <a:ext cx="25443180" cy="34869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6538015"/>
            <a:ext cx="25443180" cy="32293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161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161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161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161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161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769738" algn="l" rtl="0" eaLnBrk="1" fontAlgn="base" hangingPunct="1">
        <a:spcBef>
          <a:spcPct val="0"/>
        </a:spcBef>
        <a:spcAft>
          <a:spcPct val="0"/>
        </a:spcAft>
        <a:defRPr sz="14161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539468" algn="l" rtl="0" eaLnBrk="1" fontAlgn="base" hangingPunct="1">
        <a:spcBef>
          <a:spcPct val="0"/>
        </a:spcBef>
        <a:spcAft>
          <a:spcPct val="0"/>
        </a:spcAft>
        <a:defRPr sz="14161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309198" algn="l" rtl="0" eaLnBrk="1" fontAlgn="base" hangingPunct="1">
        <a:spcBef>
          <a:spcPct val="0"/>
        </a:spcBef>
        <a:spcAft>
          <a:spcPct val="0"/>
        </a:spcAft>
        <a:defRPr sz="14161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078940" algn="l" rtl="0" eaLnBrk="1" fontAlgn="base" hangingPunct="1">
        <a:spcBef>
          <a:spcPct val="0"/>
        </a:spcBef>
        <a:spcAft>
          <a:spcPct val="0"/>
        </a:spcAft>
        <a:defRPr sz="14161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347019" indent="-1347019" algn="l" rtl="0" eaLnBrk="1" fontAlgn="base" hangingPunct="1">
        <a:spcBef>
          <a:spcPts val="2381"/>
        </a:spcBef>
        <a:spcAft>
          <a:spcPct val="0"/>
        </a:spcAft>
        <a:buSzPct val="120000"/>
        <a:buFont typeface="Lucida Grande" charset="0"/>
        <a:buChar char="▪"/>
        <a:defRPr sz="9412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330582" indent="-106907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2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463807" indent="-106907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2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4575639" indent="-106907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2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5708859" indent="-106907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2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6478594" indent="-106907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2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248328" indent="-106907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2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018069" indent="-106907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2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8787784" indent="-106907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2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769738" rtl="0" eaLnBrk="1" latinLnBrk="0" hangingPunct="1">
        <a:defRPr sz="3165" kern="1200">
          <a:solidFill>
            <a:schemeClr val="tx1"/>
          </a:solidFill>
          <a:latin typeface="+mn-lt"/>
          <a:ea typeface="+mn-ea"/>
          <a:cs typeface="+mn-cs"/>
        </a:defRPr>
      </a:lvl1pPr>
      <a:lvl2pPr marL="769738" algn="l" defTabSz="769738" rtl="0" eaLnBrk="1" latinLnBrk="0" hangingPunct="1">
        <a:defRPr sz="3165" kern="1200">
          <a:solidFill>
            <a:schemeClr val="tx1"/>
          </a:solidFill>
          <a:latin typeface="+mn-lt"/>
          <a:ea typeface="+mn-ea"/>
          <a:cs typeface="+mn-cs"/>
        </a:defRPr>
      </a:lvl2pPr>
      <a:lvl3pPr marL="1539468" algn="l" defTabSz="769738" rtl="0" eaLnBrk="1" latinLnBrk="0" hangingPunct="1">
        <a:defRPr sz="3165" kern="1200">
          <a:solidFill>
            <a:schemeClr val="tx1"/>
          </a:solidFill>
          <a:latin typeface="+mn-lt"/>
          <a:ea typeface="+mn-ea"/>
          <a:cs typeface="+mn-cs"/>
        </a:defRPr>
      </a:lvl3pPr>
      <a:lvl4pPr marL="2309198" algn="l" defTabSz="769738" rtl="0" eaLnBrk="1" latinLnBrk="0" hangingPunct="1">
        <a:defRPr sz="3165" kern="1200">
          <a:solidFill>
            <a:schemeClr val="tx1"/>
          </a:solidFill>
          <a:latin typeface="+mn-lt"/>
          <a:ea typeface="+mn-ea"/>
          <a:cs typeface="+mn-cs"/>
        </a:defRPr>
      </a:lvl4pPr>
      <a:lvl5pPr marL="3078940" algn="l" defTabSz="769738" rtl="0" eaLnBrk="1" latinLnBrk="0" hangingPunct="1">
        <a:defRPr sz="3165" kern="1200">
          <a:solidFill>
            <a:schemeClr val="tx1"/>
          </a:solidFill>
          <a:latin typeface="+mn-lt"/>
          <a:ea typeface="+mn-ea"/>
          <a:cs typeface="+mn-cs"/>
        </a:defRPr>
      </a:lvl5pPr>
      <a:lvl6pPr marL="3848655" algn="l" defTabSz="769738" rtl="0" eaLnBrk="1" latinLnBrk="0" hangingPunct="1">
        <a:defRPr sz="3165" kern="1200">
          <a:solidFill>
            <a:schemeClr val="tx1"/>
          </a:solidFill>
          <a:latin typeface="+mn-lt"/>
          <a:ea typeface="+mn-ea"/>
          <a:cs typeface="+mn-cs"/>
        </a:defRPr>
      </a:lvl6pPr>
      <a:lvl7pPr marL="4618400" algn="l" defTabSz="769738" rtl="0" eaLnBrk="1" latinLnBrk="0" hangingPunct="1">
        <a:defRPr sz="3165" kern="1200">
          <a:solidFill>
            <a:schemeClr val="tx1"/>
          </a:solidFill>
          <a:latin typeface="+mn-lt"/>
          <a:ea typeface="+mn-ea"/>
          <a:cs typeface="+mn-cs"/>
        </a:defRPr>
      </a:lvl7pPr>
      <a:lvl8pPr marL="5388132" algn="l" defTabSz="769738" rtl="0" eaLnBrk="1" latinLnBrk="0" hangingPunct="1">
        <a:defRPr sz="3165" kern="1200">
          <a:solidFill>
            <a:schemeClr val="tx1"/>
          </a:solidFill>
          <a:latin typeface="+mn-lt"/>
          <a:ea typeface="+mn-ea"/>
          <a:cs typeface="+mn-cs"/>
        </a:defRPr>
      </a:lvl8pPr>
      <a:lvl9pPr marL="6157870" algn="l" defTabSz="769738" rtl="0" eaLnBrk="1" latinLnBrk="0" hangingPunct="1">
        <a:defRPr sz="31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911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7821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1732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5643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4332" indent="-1154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5220" indent="-10955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41620" indent="-11810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0441" indent="-10634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9431" indent="-1143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98534" indent="-1143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37652" indent="-1143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76766" indent="-1143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15862" indent="-1143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82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112" algn="l" defTabSz="30782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8218" algn="l" defTabSz="30782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7327" algn="l" defTabSz="30782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6437" algn="l" defTabSz="30782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5544" algn="l" defTabSz="30782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4645" algn="l" defTabSz="30782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3763" algn="l" defTabSz="30782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2866" algn="l" defTabSz="307821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498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996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6494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1993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6235" indent="-1166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8484" indent="-11068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7116" indent="-11932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6971" indent="-10744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7804" indent="-11554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72788" indent="-11554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27775" indent="-11554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82759" indent="-11554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37743" indent="-11554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99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987" algn="l" defTabSz="31099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9968" algn="l" defTabSz="31099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4946" algn="l" defTabSz="31099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9936" algn="l" defTabSz="31099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4912" algn="l" defTabSz="31099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9901" algn="l" defTabSz="31099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4886" algn="l" defTabSz="31099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9867" algn="l" defTabSz="310996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875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7750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1624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5499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4065" indent="-11540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4695" indent="-109529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40818" indent="-11808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9388" indent="-1063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8111" indent="-11433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96856" indent="-11433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35610" indent="-11433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74371" indent="-11433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13110" indent="-11433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75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752" algn="l" defTabSz="30775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7504" algn="l" defTabSz="30775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6248" algn="l" defTabSz="30775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4997" algn="l" defTabSz="30775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3752" algn="l" defTabSz="30775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2493" algn="l" defTabSz="30775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1251" algn="l" defTabSz="30775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9996" algn="l" defTabSz="30775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839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7678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1517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5356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3797" indent="-11537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4170" indent="-10950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40017" indent="-11805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8334" indent="-10629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6791" indent="-1143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95177" indent="-1143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33576" indent="-1143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71972" indent="-1143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10356" indent="-11431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678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395" algn="l" defTabSz="307678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784" algn="l" defTabSz="307678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5176" algn="l" defTabSz="307678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3560" algn="l" defTabSz="307678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1956" algn="l" defTabSz="307678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0341" algn="l" defTabSz="307678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8740" algn="l" defTabSz="307678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7126" algn="l" defTabSz="307678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8" y="1713757"/>
            <a:ext cx="25923241" cy="713237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8" y="9985374"/>
            <a:ext cx="25923241" cy="282422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993"/>
            <a:ext cx="6720840" cy="2278395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16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993"/>
            <a:ext cx="9121140" cy="2278395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164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993"/>
            <a:ext cx="6720840" cy="2278395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691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</p:sldLayoutIdLst>
  <p:hf hdr="0" ftr="0" dt="0"/>
  <p:txStyles>
    <p:titleStyle>
      <a:lvl1pPr algn="ctr" defTabSz="1538040" rtl="0" eaLnBrk="1" fontAlgn="base" hangingPunct="1">
        <a:spcBef>
          <a:spcPct val="0"/>
        </a:spcBef>
        <a:spcAft>
          <a:spcPct val="0"/>
        </a:spcAft>
        <a:defRPr sz="14995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538040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538040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538040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538040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538040" algn="ctr" defTabSz="1538040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076068" algn="ctr" defTabSz="1538040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4614096" algn="ctr" defTabSz="1538040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152125" algn="ctr" defTabSz="1538040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153526" indent="-1153526" algn="l" defTabSz="15380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83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499300" indent="-961276" algn="l" defTabSz="15380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412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845067" indent="-769015" algn="l" defTabSz="15380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33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383108" indent="-769015" algn="l" defTabSz="15380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921140" indent="-769015" algn="l" defTabSz="15380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8459171" indent="-769015" algn="l" defTabSz="1538040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7204" indent="-769015" algn="l" defTabSz="1538040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35230" indent="-769015" algn="l" defTabSz="1538040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73266" indent="-769015" algn="l" defTabSz="1538040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80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040" algn="l" defTabSz="15380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068" algn="l" defTabSz="15380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4096" algn="l" defTabSz="15380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2125" algn="l" defTabSz="15380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0165" algn="l" defTabSz="15380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8190" algn="l" defTabSz="15380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6225" algn="l" defTabSz="15380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4259" algn="l" defTabSz="15380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768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7535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1302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5069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3257" indent="-11532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3121" indent="-10945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38407" indent="-11799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6233" indent="-10624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4154" indent="-11425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91822" indent="-11425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29506" indent="-11425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67182" indent="-11425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804849" indent="-11425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53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680" algn="l" defTabSz="30753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5351" algn="l" defTabSz="30753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3021" algn="l" defTabSz="30753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0693" algn="l" defTabSz="30753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8370" algn="l" defTabSz="30753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6040" algn="l" defTabSz="30753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3715" algn="l" defTabSz="30753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1387" algn="l" defTabSz="30753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369130" tIns="184478" rIns="369130" bIns="1844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8"/>
            <a:ext cx="26883361" cy="33482527"/>
          </a:xfrm>
          <a:prstGeom prst="rect">
            <a:avLst/>
          </a:prstGeom>
        </p:spPr>
        <p:txBody>
          <a:bodyPr vert="horz" lIns="369130" tIns="184478" rIns="369130" bIns="1844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392"/>
            <a:ext cx="6720840" cy="2001027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392"/>
            <a:ext cx="9121140" cy="2001027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07568" tIns="153711" rIns="307568" bIns="15371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</p:sldLayoutIdLst>
  <p:hf hdr="0" ftr="0" dt="0"/>
  <p:txStyles>
    <p:titleStyle>
      <a:lvl1pPr algn="l" defTabSz="3074628" rtl="0" eaLnBrk="1" latinLnBrk="0" hangingPunct="1">
        <a:spcBef>
          <a:spcPct val="0"/>
        </a:spcBef>
        <a:buNone/>
        <a:defRPr sz="1357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2992" indent="-1152992" algn="l" defTabSz="3074628" rtl="0" eaLnBrk="1" latinLnBrk="0" hangingPunct="1">
        <a:spcBef>
          <a:spcPct val="20000"/>
        </a:spcBef>
        <a:buFont typeface="Arial" pitchFamily="34" charset="0"/>
        <a:buChar char="•"/>
        <a:defRPr sz="9412" kern="1200">
          <a:solidFill>
            <a:schemeClr val="tx1"/>
          </a:solidFill>
          <a:latin typeface="+mn-lt"/>
          <a:ea typeface="+mn-ea"/>
          <a:cs typeface="+mn-cs"/>
        </a:defRPr>
      </a:lvl1pPr>
      <a:lvl2pPr marL="2498137" indent="-960825" algn="l" defTabSz="3074628" rtl="0" eaLnBrk="1" latinLnBrk="0" hangingPunct="1">
        <a:spcBef>
          <a:spcPct val="20000"/>
        </a:spcBef>
        <a:buFont typeface="Arial" pitchFamily="34" charset="0"/>
        <a:buChar char="–"/>
        <a:defRPr sz="8331" kern="1200">
          <a:solidFill>
            <a:schemeClr val="tx1"/>
          </a:solidFill>
          <a:latin typeface="+mn-lt"/>
          <a:ea typeface="+mn-ea"/>
          <a:cs typeface="+mn-cs"/>
        </a:defRPr>
      </a:lvl2pPr>
      <a:lvl3pPr marL="3843273" indent="-768655" algn="l" defTabSz="3074628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80594" indent="-768655" algn="l" defTabSz="3074628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17913" indent="-768655" algn="l" defTabSz="3074628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55228" indent="-768655" algn="l" defTabSz="3074628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2541" indent="-768655" algn="l" defTabSz="3074628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29850" indent="-768655" algn="l" defTabSz="3074628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7173" indent="-768655" algn="l" defTabSz="3074628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46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324" algn="l" defTabSz="30746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4628" algn="l" defTabSz="30746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1948" algn="l" defTabSz="30746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9262" algn="l" defTabSz="30746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6573" algn="l" defTabSz="30746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3886" algn="l" defTabSz="30746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1206" algn="l" defTabSz="30746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8522" algn="l" defTabSz="30746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696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7390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1087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4782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2719" indent="-1152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2072" indent="-10940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36803" indent="-11794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4130" indent="-10619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1518" indent="-11420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88464" indent="-11420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25436" indent="-11420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62395" indent="-11420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99341" indent="-11420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39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963" algn="l" defTabSz="30739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3909" algn="l" defTabSz="30739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0870" algn="l" defTabSz="30739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7826" algn="l" defTabSz="30739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4786" algn="l" defTabSz="30739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1734" algn="l" defTabSz="30739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8696" algn="l" defTabSz="30739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5650" algn="l" defTabSz="30739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7"/>
            <a:ext cx="25923241" cy="7132374"/>
          </a:xfrm>
          <a:prstGeom prst="rect">
            <a:avLst/>
          </a:prstGeom>
        </p:spPr>
        <p:txBody>
          <a:bodyPr vert="horz" lIns="368960" tIns="184395" rIns="368960" bIns="18439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374"/>
            <a:ext cx="25923241" cy="28242220"/>
          </a:xfrm>
          <a:prstGeom prst="rect">
            <a:avLst/>
          </a:prstGeom>
        </p:spPr>
        <p:txBody>
          <a:bodyPr vert="horz" lIns="368960" tIns="184395" rIns="368960" bIns="18439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5062"/>
            <a:ext cx="6720840" cy="2278395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5062"/>
            <a:ext cx="9121140" cy="2278395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5062"/>
            <a:ext cx="6720840" cy="2278395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r">
              <a:defRPr sz="4164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1" r:id="rId4"/>
    <p:sldLayoutId id="2147484322" r:id="rId5"/>
    <p:sldLayoutId id="2147484323" r:id="rId6"/>
    <p:sldLayoutId id="2147484324" r:id="rId7"/>
    <p:sldLayoutId id="2147484325" r:id="rId8"/>
    <p:sldLayoutId id="2147484326" r:id="rId9"/>
    <p:sldLayoutId id="2147484327" r:id="rId10"/>
    <p:sldLayoutId id="2147484328" r:id="rId11"/>
  </p:sldLayoutIdLst>
  <p:hf hdr="0" ftr="0" dt="0"/>
  <p:txStyles>
    <p:titleStyle>
      <a:lvl1pPr algn="ctr" defTabSz="1536608" rtl="0" eaLnBrk="1" latinLnBrk="0" hangingPunct="1">
        <a:spcBef>
          <a:spcPct val="0"/>
        </a:spcBef>
        <a:buNone/>
        <a:defRPr sz="149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2448" indent="-1152448" algn="l" defTabSz="1536608" rtl="0" eaLnBrk="1" latinLnBrk="0" hangingPunct="1">
        <a:spcBef>
          <a:spcPct val="20000"/>
        </a:spcBef>
        <a:buFont typeface="Arial"/>
        <a:buChar char="•"/>
        <a:defRPr sz="10831" kern="1200">
          <a:solidFill>
            <a:schemeClr val="tx1"/>
          </a:solidFill>
          <a:latin typeface="+mn-lt"/>
          <a:ea typeface="+mn-ea"/>
          <a:cs typeface="+mn-cs"/>
        </a:defRPr>
      </a:lvl1pPr>
      <a:lvl2pPr marL="2496971" indent="-960376" algn="l" defTabSz="1536608" rtl="0" eaLnBrk="1" latinLnBrk="0" hangingPunct="1">
        <a:spcBef>
          <a:spcPct val="20000"/>
        </a:spcBef>
        <a:buFont typeface="Arial"/>
        <a:buChar char="–"/>
        <a:defRPr sz="9412" kern="1200">
          <a:solidFill>
            <a:schemeClr val="tx1"/>
          </a:solidFill>
          <a:latin typeface="+mn-lt"/>
          <a:ea typeface="+mn-ea"/>
          <a:cs typeface="+mn-cs"/>
        </a:defRPr>
      </a:lvl2pPr>
      <a:lvl3pPr marL="3841485" indent="-768295" algn="l" defTabSz="1536608" rtl="0" eaLnBrk="1" latinLnBrk="0" hangingPunct="1">
        <a:spcBef>
          <a:spcPct val="20000"/>
        </a:spcBef>
        <a:buFont typeface="Arial"/>
        <a:buChar char="•"/>
        <a:defRPr sz="8331" kern="1200">
          <a:solidFill>
            <a:schemeClr val="tx1"/>
          </a:solidFill>
          <a:latin typeface="+mn-lt"/>
          <a:ea typeface="+mn-ea"/>
          <a:cs typeface="+mn-cs"/>
        </a:defRPr>
      </a:lvl3pPr>
      <a:lvl4pPr marL="5378085" indent="-768295" algn="l" defTabSz="1536608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14688" indent="-768295" algn="l" defTabSz="1536608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1284" indent="-768295" algn="l" defTabSz="1536608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87877" indent="-768295" algn="l" defTabSz="1536608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24471" indent="-768295" algn="l" defTabSz="1536608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1079" indent="-768295" algn="l" defTabSz="1536608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6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608" algn="l" defTabSz="1536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3195" algn="l" defTabSz="1536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9795" algn="l" defTabSz="1536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6394" algn="l" defTabSz="1536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2990" algn="l" defTabSz="1536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9583" algn="l" defTabSz="1536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6190" algn="l" defTabSz="1536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2783" algn="l" defTabSz="1536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625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7247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0871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4496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2181" indent="-11521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1025" indent="-10935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35205" indent="-11788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2028" indent="-106149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8883" indent="-11415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85116" indent="-11415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21363" indent="-11415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57609" indent="-11415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93844" indent="-11415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24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254" algn="l" defTabSz="30724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2474" algn="l" defTabSz="30724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8718" algn="l" defTabSz="30724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4960" algn="l" defTabSz="30724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1199" algn="l" defTabSz="30724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7431" algn="l" defTabSz="30724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3679" algn="l" defTabSz="30724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9916" algn="l" defTabSz="30724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589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7175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0764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4352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1910" indent="-11519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50500" indent="-10932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34405" indent="-11785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0978" indent="-10612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7569" indent="-11412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83441" indent="-11412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19331" indent="-11412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55217" indent="-11412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91090" indent="-11412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75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897" algn="l" defTabSz="307175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756" algn="l" defTabSz="307175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7645" algn="l" defTabSz="307175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3526" algn="l" defTabSz="307175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9407" algn="l" defTabSz="307175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5285" algn="l" defTabSz="307175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1172" algn="l" defTabSz="307175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7053" algn="l" defTabSz="307175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553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7104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0656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4209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1642" indent="-11516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9975" indent="-10929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33603" indent="-1178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9929" indent="-106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6248" indent="-1140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81765" indent="-1140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17298" indent="-1140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52825" indent="-1140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88340" indent="-1140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04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536" algn="l" defTabSz="307104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042" algn="l" defTabSz="307104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6566" algn="l" defTabSz="307104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2095" algn="l" defTabSz="307104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7621" algn="l" defTabSz="307104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3137" algn="l" defTabSz="307104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8663" algn="l" defTabSz="307104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4187" algn="l" defTabSz="307104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462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924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6385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1848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5966" indent="-11659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7955" indent="-110658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6308" indent="-11929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5903" indent="-10741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6471" indent="-1155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71094" indent="-1155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25717" indent="-1155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80341" indent="-1155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34958" indent="-1155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9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623" algn="l" defTabSz="3109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9243" algn="l" defTabSz="3109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3859" algn="l" defTabSz="3109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8486" algn="l" defTabSz="3109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3103" algn="l" defTabSz="3109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7725" algn="l" defTabSz="3109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2353" algn="l" defTabSz="3109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6965" algn="l" defTabSz="3109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517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7032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0549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4065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1376" indent="-11513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9450" indent="-10927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32805" indent="-11780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8879" indent="-10607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4933" indent="-11407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80091" indent="-11407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15264" indent="-11407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50435" indent="-11407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85590" indent="-11407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032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179" algn="l" defTabSz="307032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0327" algn="l" defTabSz="307032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5495" algn="l" defTabSz="307032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0659" algn="l" defTabSz="307032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5826" algn="l" defTabSz="307032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0983" algn="l" defTabSz="307032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6158" algn="l" defTabSz="307032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1321" algn="l" defTabSz="307032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482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961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0442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3922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1103" indent="-11511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8925" indent="-10924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32004" indent="-11777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7833" indent="-10605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3613" indent="-11404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78415" indent="-11404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13233" indent="-11404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48044" indent="-11404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82841" indent="-11404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961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822" algn="l" defTabSz="306961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9615" algn="l" defTabSz="306961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4422" algn="l" defTabSz="306961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9227" algn="l" defTabSz="306961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4036" algn="l" defTabSz="306961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8838" algn="l" defTabSz="306961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3653" algn="l" defTabSz="306961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8458" algn="l" defTabSz="306961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446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889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0334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3779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0836" indent="-11508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8401" indent="-10922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31203" indent="-11774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6783" indent="-10602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2302" indent="-11401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76742" indent="-11401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11204" indent="-11401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45655" indent="-11401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80095" indent="-11401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88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464" algn="l" defTabSz="30688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8898" algn="l" defTabSz="30688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3349" algn="l" defTabSz="30688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7792" algn="l" defTabSz="30688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2247" algn="l" defTabSz="30688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6690" algn="l" defTabSz="30688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1146" algn="l" defTabSz="30688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5598" algn="l" defTabSz="306889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738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pPr defTabSz="306738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738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38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38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371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738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0109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3480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0271" indent="-11502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7291" indent="-10917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9525" indent="-11769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4591" indent="-10597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9531" indent="-1139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73237" indent="-1139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06925" indent="-1139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40638" indent="-1139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74313" indent="-1139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738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710" algn="l" defTabSz="306738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7387" algn="l" defTabSz="306738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1093" algn="l" defTabSz="306738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4800" algn="l" defTabSz="306738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8484" algn="l" defTabSz="306738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2198" algn="l" defTabSz="306738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5875" algn="l" defTabSz="306738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9589" algn="l" defTabSz="306738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667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pPr defTabSz="3066676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667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67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67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15" r:id="rId2"/>
    <p:sldLayoutId id="2147484416" r:id="rId3"/>
    <p:sldLayoutId id="2147484417" r:id="rId4"/>
    <p:sldLayoutId id="2147484418" r:id="rId5"/>
    <p:sldLayoutId id="2147484419" r:id="rId6"/>
    <p:sldLayoutId id="2147484420" r:id="rId7"/>
    <p:sldLayoutId id="2147484421" r:id="rId8"/>
    <p:sldLayoutId id="2147484422" r:id="rId9"/>
    <p:sldLayoutId id="2147484423" r:id="rId10"/>
    <p:sldLayoutId id="214748442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335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667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0002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3337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50000" indent="-11500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6767" indent="-10914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8725" indent="-11766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3542" indent="-10594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8219" indent="-11393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71566" indent="-11393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04894" indent="-11393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38248" indent="-11393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71565" indent="-11393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6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355" algn="l" defTabSz="30666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676" algn="l" defTabSz="30666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0022" algn="l" defTabSz="30666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3373" algn="l" defTabSz="30666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6698" algn="l" defTabSz="30666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0055" algn="l" defTabSz="30666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3372" algn="l" defTabSz="30666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6726" algn="l" defTabSz="306667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550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pPr defTabSz="3065501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5501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501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501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275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550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59825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3099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49557" indent="-11495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5906" indent="-10910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7400" indent="-1176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1788" indent="-10590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6044" indent="-11389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68800" indent="-11389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01538" indent="-11389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34287" indent="-11389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67024" indent="-11389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5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756" algn="l" defTabSz="30655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501" algn="l" defTabSz="30655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8259" algn="l" defTabSz="30655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0997" algn="l" defTabSz="30655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3741" algn="l" defTabSz="30655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6498" algn="l" defTabSz="30655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9219" algn="l" defTabSz="30655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1982" algn="l" defTabSz="30655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303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603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59906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3207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49761" indent="-11497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6306" indent="-10912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8002" indent="-11763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2588" indent="-10592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7043" indent="-11391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70051" indent="-11391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03076" indent="-11391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36097" indent="-11391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69110" indent="-11391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03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036" algn="l" defTabSz="306603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039" algn="l" defTabSz="306603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9061" algn="l" defTabSz="306603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2072" algn="l" defTabSz="306603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5099" algn="l" defTabSz="306603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8105" algn="l" defTabSz="306603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1129" algn="l" defTabSz="306603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4148" algn="l" defTabSz="306603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267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532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59799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3064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49492" indent="-11494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5781" indent="-10909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7204" indent="-11761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1539" indent="-10590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5726" indent="-113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68381" indent="-113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701049" indent="-113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33714" indent="-113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66368" indent="-113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3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676" algn="l" defTabSz="30653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321" algn="l" defTabSz="30653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7990" algn="l" defTabSz="30653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0641" algn="l" defTabSz="30653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3307" algn="l" defTabSz="30653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5963" algn="l" defTabSz="30653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8629" algn="l" defTabSz="30653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1286" algn="l" defTabSz="30653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231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460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59691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2921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49221" indent="-1149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5256" indent="-10906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6404" indent="-1175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0496" indent="-10587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4411" indent="-11385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66709" indent="-11385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699022" indent="-11385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31326" indent="-11385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63621" indent="-11385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46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318" algn="l" defTabSz="30646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4604" algn="l" defTabSz="30646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6915" algn="l" defTabSz="30646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9213" algn="l" defTabSz="30646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1520" algn="l" defTabSz="30646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3814" algn="l" defTabSz="30646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6127" algn="l" defTabSz="30646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8427" algn="l" defTabSz="306460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196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389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59584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2778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48951" indent="-11489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4730" indent="-1090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5604" indent="-11755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9450" indent="-105852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3100" indent="-1138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65036" indent="-1138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696993" indent="-1138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28936" indent="-1138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60876" indent="-11383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38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960" algn="l" defTabSz="30638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3896" algn="l" defTabSz="30638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5842" algn="l" defTabSz="30638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7780" algn="l" defTabSz="30638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9733" algn="l" defTabSz="30638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1670" algn="l" defTabSz="30638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3626" algn="l" defTabSz="30638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5567" algn="l" defTabSz="306389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425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852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6277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1703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5691" indent="-11656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7424" indent="-11063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5498" indent="-11926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4843" indent="-10739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5137" indent="-1154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69398" indent="-1154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23660" indent="-1154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77917" indent="-1154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32173" indent="-1154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85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258" algn="l" defTabSz="31085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8521" algn="l" defTabSz="31085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2772" algn="l" defTabSz="31085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7033" algn="l" defTabSz="31085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1291" algn="l" defTabSz="31085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5552" algn="l" defTabSz="31085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9813" algn="l" defTabSz="31085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4065" algn="l" defTabSz="310852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160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3178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59477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2635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48680" indent="-11486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4206" indent="-109018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4805" indent="-11752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8400" indent="-10582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1788" indent="-11380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63366" indent="-11380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694961" indent="-11380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26553" indent="-11380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58132" indent="-11380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317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604" algn="l" defTabSz="306317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3178" algn="l" defTabSz="306317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4771" algn="l" defTabSz="306317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6351" algn="l" defTabSz="306317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7946" algn="l" defTabSz="306317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9525" algn="l" defTabSz="306317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1122" algn="l" defTabSz="306317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2710" algn="l" defTabSz="306317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124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246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59369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2492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48418" indent="-11484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3681" indent="-108992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4004" indent="-11750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7354" indent="-105802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0472" indent="-1137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61692" indent="-1137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692935" indent="-1137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24173" indent="-1137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55391" indent="-1137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2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246" algn="l" defTabSz="3062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2463" algn="l" defTabSz="3062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3699" algn="l" defTabSz="3062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4920" algn="l" defTabSz="3062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6156" algn="l" defTabSz="3062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7384" algn="l" defTabSz="3062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8623" algn="l" defTabSz="3062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9856" algn="l" defTabSz="30624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6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4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0890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174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592627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2349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48146" indent="-11481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3159" indent="-10896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3210" indent="-11747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6306" indent="-10577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9157" indent="-11375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60022" indent="-11375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690910" indent="-11375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21788" indent="-11375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52653" indent="-11375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7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890" algn="l" defTabSz="30617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746" algn="l" defTabSz="30617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2627" algn="l" defTabSz="30617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3492" algn="l" defTabSz="30617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4376" algn="l" defTabSz="30617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5239" algn="l" defTabSz="30617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6127" algn="l" defTabSz="30617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7000" algn="l" defTabSz="306174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3053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06103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59155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122062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47878" indent="-1147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42638" indent="-10894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22411" indent="-11744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5265" indent="-10575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7848" indent="-113726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158355" indent="-113726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688881" indent="-113726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219401" indent="-113726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749912" indent="-113726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0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532" algn="l" defTabSz="30610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034" algn="l" defTabSz="30610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1554" algn="l" defTabSz="30610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2062" algn="l" defTabSz="30610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2593" algn="l" defTabSz="30610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3099" algn="l" defTabSz="30610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3627" algn="l" defTabSz="30610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4142" algn="l" defTabSz="306103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1371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2743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4115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5487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5291" indent="-12852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1075" indent="-12198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32065" indent="-13150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22147" indent="-11841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301488" indent="-12733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5205" indent="-12733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8926" indent="-12733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42642" indent="-12733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6360" indent="-12733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74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719" algn="l" defTabSz="34274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7435" algn="l" defTabSz="34274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41155" algn="l" defTabSz="34274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4875" algn="l" defTabSz="34274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8592" algn="l" defTabSz="34274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82310" algn="l" defTabSz="34274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6027" algn="l" defTabSz="34274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9747" algn="l" defTabSz="34274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1324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2649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3974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5298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4936" indent="-12849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0386" indent="-12195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31011" indent="-131467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20766" indent="-11838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9757" indent="-12730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3003" indent="-12730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6250" indent="-12730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9496" indent="-12730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2742" indent="-12730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64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247" algn="l" defTabSz="34264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6491" algn="l" defTabSz="34264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9742" algn="l" defTabSz="34264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2988" algn="l" defTabSz="34264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6233" algn="l" defTabSz="34264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9485" algn="l" defTabSz="34264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2731" algn="l" defTabSz="34264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5978" algn="l" defTabSz="34264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5" y="40565636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53" r:id="rId7"/>
    <p:sldLayoutId id="2147484554" r:id="rId8"/>
    <p:sldLayoutId id="2147484555" r:id="rId9"/>
    <p:sldLayoutId id="2147484556" r:id="rId10"/>
    <p:sldLayoutId id="2147484557" r:id="rId11"/>
    <p:sldLayoutId id="214748455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1277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2555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3833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5110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4585" indent="-12845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9696" indent="-12191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1">
          <a:solidFill>
            <a:schemeClr val="tx1"/>
          </a:solidFill>
          <a:latin typeface="+mn-lt"/>
          <a:ea typeface="ＭＳ Ｐゴシック" pitchFamily="-105" charset="-128"/>
        </a:defRPr>
      </a:lvl2pPr>
      <a:lvl3pPr marL="3829957" indent="-13143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8">
          <a:solidFill>
            <a:schemeClr val="tx1"/>
          </a:solidFill>
          <a:latin typeface="+mn-lt"/>
          <a:ea typeface="ＭＳ Ｐゴシック" pitchFamily="-105" charset="-128"/>
        </a:defRPr>
      </a:lvl3pPr>
      <a:lvl4pPr marL="5019385" indent="-11834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98022" indent="-12726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8010800" indent="-12726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3572" indent="-12726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6350" indent="-12726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9127" indent="-12726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55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775" algn="l" defTabSz="34255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5551" algn="l" defTabSz="34255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8330" algn="l" defTabSz="34255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1102" algn="l" defTabSz="34255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3875" algn="l" defTabSz="34255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6657" algn="l" defTabSz="34255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9431" algn="l" defTabSz="34255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2207" algn="l" defTabSz="34255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1230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2461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3691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4921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4230" indent="-12842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9003" indent="-12188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28905" indent="-13139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18005" indent="-11831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6293" indent="-12723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8593" indent="-12723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0895" indent="-12723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3204" indent="-12723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5511" indent="-12723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46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300" algn="l" defTabSz="34246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4610" algn="l" defTabSz="34246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6915" algn="l" defTabSz="34246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9219" algn="l" defTabSz="34246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1520" algn="l" defTabSz="34246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3832" algn="l" defTabSz="34246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6133" algn="l" defTabSz="34246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8437" algn="l" defTabSz="34246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1182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2367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3550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4733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3880" indent="-1283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8314" indent="-12185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27853" indent="-13135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16627" indent="-11828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4562" indent="-12719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6390" indent="-12719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8223" indent="-12719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0061" indent="-12719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1893" indent="-12719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36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829" algn="l" defTabSz="34236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3671" algn="l" defTabSz="34236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5503" algn="l" defTabSz="34236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7333" algn="l" defTabSz="34236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9165" algn="l" defTabSz="34236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1003" algn="l" defTabSz="34236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2834" algn="l" defTabSz="34236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4673" algn="l" defTabSz="34236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1135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2272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3408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4544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3528" indent="-12835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7625" indent="-12181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26797" indent="-13132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15246" indent="-11825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2827" indent="-12716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4186" indent="-12716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5550" indent="-12716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6914" indent="-12716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8279" indent="-12716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27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357" algn="l" defTabSz="34227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2729" algn="l" defTabSz="34227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4089" algn="l" defTabSz="34227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5445" algn="l" defTabSz="34227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6809" algn="l" defTabSz="34227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8181" algn="l" defTabSz="34227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9541" algn="l" defTabSz="34227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0905" algn="l" defTabSz="34227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389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7793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61686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15584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5420" indent="-11654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6890" indent="-11060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4688" indent="-11923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3781" indent="-10736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3805" indent="-1154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67702" indent="-1154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21600" indent="-1154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75495" indent="-1154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29393" indent="-1154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79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895" algn="l" defTabSz="310779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793" algn="l" defTabSz="310779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1686" algn="l" defTabSz="310779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5584" algn="l" defTabSz="310779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9480" algn="l" defTabSz="310779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3374" algn="l" defTabSz="310779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7277" algn="l" defTabSz="310779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1168" algn="l" defTabSz="310779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597" r:id="rId2"/>
    <p:sldLayoutId id="2147484598" r:id="rId3"/>
    <p:sldLayoutId id="2147484599" r:id="rId4"/>
    <p:sldLayoutId id="2147484600" r:id="rId5"/>
    <p:sldLayoutId id="2147484601" r:id="rId6"/>
    <p:sldLayoutId id="2147484602" r:id="rId7"/>
    <p:sldLayoutId id="2147484603" r:id="rId8"/>
    <p:sldLayoutId id="2147484604" r:id="rId9"/>
    <p:sldLayoutId id="2147484605" r:id="rId10"/>
    <p:sldLayoutId id="214748460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1088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2178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3267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4356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3174" indent="-12831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6936" indent="-121783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25745" indent="-13128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13867" indent="-11821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1097" indent="-12712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1987" indent="-12712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2879" indent="-12712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3770" indent="-12712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4665" indent="-12712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17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885" algn="l" defTabSz="34217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1789" algn="l" defTabSz="34217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2679" algn="l" defTabSz="34217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3567" algn="l" defTabSz="34217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4456" algn="l" defTabSz="34217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5355" algn="l" defTabSz="34217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6245" algn="l" defTabSz="34217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7137" algn="l" defTabSz="34217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  <p:sldLayoutId id="2147484611" r:id="rId4"/>
    <p:sldLayoutId id="2147484612" r:id="rId5"/>
    <p:sldLayoutId id="2147484613" r:id="rId6"/>
    <p:sldLayoutId id="2147484614" r:id="rId7"/>
    <p:sldLayoutId id="2147484615" r:id="rId8"/>
    <p:sldLayoutId id="2147484616" r:id="rId9"/>
    <p:sldLayoutId id="2147484617" r:id="rId10"/>
    <p:sldLayoutId id="214748461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1041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2084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3126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4168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2822" indent="-12828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6244" indent="-121749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24692" indent="-13125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12490" indent="-11818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9366" indent="-127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9784" indent="-127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0205" indent="-127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0628" indent="-127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1052" indent="-127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413" algn="l" defTabSz="342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0847" algn="l" defTabSz="342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1263" algn="l" defTabSz="342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1682" algn="l" defTabSz="342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2104" algn="l" defTabSz="342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2534" algn="l" defTabSz="342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2950" algn="l" defTabSz="342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3373" algn="l" defTabSz="342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993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1990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2985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3980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2472" indent="-1282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5555" indent="-12171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23638" indent="-13121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11107" indent="-11815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7634" indent="-1270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7585" indent="-1270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7531" indent="-1270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7488" indent="-1270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7442" indent="-1270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9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939" algn="l" defTabSz="3419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9906" algn="l" defTabSz="3419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9850" algn="l" defTabSz="3419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9802" algn="l" defTabSz="3419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9747" algn="l" defTabSz="3419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9711" algn="l" defTabSz="3419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9655" algn="l" defTabSz="3419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9612" algn="l" defTabSz="341990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097" y="1652677"/>
            <a:ext cx="16071339" cy="3385274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713980"/>
            <a:ext cx="26420606" cy="3324191"/>
          </a:xfrm>
          <a:prstGeom prst="rect">
            <a:avLst/>
          </a:prstGeom>
        </p:spPr>
        <p:txBody>
          <a:bodyPr vert="horz" lIns="410428" tIns="205198" rIns="410428" bIns="20519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9107491"/>
            <a:ext cx="28947617" cy="3817866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9277424"/>
            <a:ext cx="8074382" cy="3199015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6" y="39896914"/>
            <a:ext cx="11700405" cy="21085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2" r:id="rId10"/>
    <p:sldLayoutId id="2147484643" r:id="rId11"/>
    <p:sldLayoutId id="2147484644" r:id="rId12"/>
    <p:sldLayoutId id="2147484645" r:id="rId13"/>
  </p:sldLayoutIdLst>
  <p:hf hdr="0" ftr="0" dt="0"/>
  <p:txStyles>
    <p:titleStyle>
      <a:lvl1pPr algn="l" defTabSz="1709474" rtl="0" eaLnBrk="1" latinLnBrk="0" hangingPunct="1">
        <a:spcBef>
          <a:spcPct val="0"/>
        </a:spcBef>
        <a:buNone/>
        <a:defRPr sz="13578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282118" indent="-1282118" algn="l" defTabSz="1709474" rtl="0" eaLnBrk="1" latinLnBrk="0" hangingPunct="1">
        <a:spcBef>
          <a:spcPct val="20000"/>
        </a:spcBef>
        <a:buFont typeface="Arial"/>
        <a:buChar char="•"/>
        <a:defRPr sz="12078" kern="1200">
          <a:solidFill>
            <a:schemeClr val="tx1"/>
          </a:solidFill>
          <a:latin typeface="+mn-lt"/>
          <a:ea typeface="+mn-ea"/>
          <a:cs typeface="+mn-cs"/>
        </a:defRPr>
      </a:lvl1pPr>
      <a:lvl2pPr marL="2777912" indent="-1068430" algn="l" defTabSz="1709474" rtl="0" eaLnBrk="1" latinLnBrk="0" hangingPunct="1">
        <a:spcBef>
          <a:spcPct val="20000"/>
        </a:spcBef>
        <a:buFont typeface="Arial"/>
        <a:buChar char="–"/>
        <a:defRPr sz="10414" kern="1200">
          <a:solidFill>
            <a:schemeClr val="tx1"/>
          </a:solidFill>
          <a:latin typeface="+mn-lt"/>
          <a:ea typeface="+mn-ea"/>
          <a:cs typeface="+mn-cs"/>
        </a:defRPr>
      </a:lvl2pPr>
      <a:lvl3pPr marL="4273701" indent="-854734" algn="l" defTabSz="1709474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83183" indent="-854734" algn="l" defTabSz="1709474" rtl="0" eaLnBrk="1" latinLnBrk="0" hangingPunct="1">
        <a:spcBef>
          <a:spcPct val="20000"/>
        </a:spcBef>
        <a:buFont typeface="Arial"/>
        <a:buChar char="–"/>
        <a:defRPr sz="7498" kern="1200">
          <a:solidFill>
            <a:schemeClr val="tx1"/>
          </a:solidFill>
          <a:latin typeface="+mn-lt"/>
          <a:ea typeface="+mn-ea"/>
          <a:cs typeface="+mn-cs"/>
        </a:defRPr>
      </a:lvl4pPr>
      <a:lvl5pPr marL="7692660" indent="-854734" algn="l" defTabSz="1709474" rtl="0" eaLnBrk="1" latinLnBrk="0" hangingPunct="1">
        <a:spcBef>
          <a:spcPct val="20000"/>
        </a:spcBef>
        <a:buFont typeface="Arial"/>
        <a:buChar char="»"/>
        <a:defRPr sz="7498" kern="1200">
          <a:solidFill>
            <a:schemeClr val="tx1"/>
          </a:solidFill>
          <a:latin typeface="+mn-lt"/>
          <a:ea typeface="+mn-ea"/>
          <a:cs typeface="+mn-cs"/>
        </a:defRPr>
      </a:lvl5pPr>
      <a:lvl6pPr marL="9402144" indent="-854734" algn="l" defTabSz="1709474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6pPr>
      <a:lvl7pPr marL="11111621" indent="-854734" algn="l" defTabSz="1709474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7pPr>
      <a:lvl8pPr marL="12821105" indent="-854734" algn="l" defTabSz="1709474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8pPr>
      <a:lvl9pPr marL="14530584" indent="-854734" algn="l" defTabSz="1709474" rtl="0" eaLnBrk="1" latinLnBrk="0" hangingPunct="1">
        <a:spcBef>
          <a:spcPct val="20000"/>
        </a:spcBef>
        <a:buFont typeface="Arial"/>
        <a:buChar char="•"/>
        <a:defRPr sz="7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94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474" algn="l" defTabSz="17094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8966" algn="l" defTabSz="17094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8438" algn="l" defTabSz="17094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7920" algn="l" defTabSz="17094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7394" algn="l" defTabSz="17094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6890" algn="l" defTabSz="17094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6365" algn="l" defTabSz="17094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5848" algn="l" defTabSz="17094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900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1802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2703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3604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1766" indent="-12817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4176" indent="-121649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21535" indent="-13114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08351" indent="-11808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4179" indent="-1269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3185" indent="-1269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2195" indent="-1269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1209" indent="-1269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0225" indent="-12699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80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002" algn="l" defTabSz="34180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8025" algn="l" defTabSz="34180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7030" algn="l" defTabSz="34180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6040" algn="l" defTabSz="34180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5046" algn="l" defTabSz="34180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4067" algn="l" defTabSz="34180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3075" algn="l" defTabSz="34180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2086" algn="l" defTabSz="34180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853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1708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2562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3415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1412" indent="-12814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3488" indent="-12161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20486" indent="-13110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06970" indent="-11805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2451" indent="-1269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0982" indent="-1269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9526" indent="-1269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8073" indent="-1269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6615" indent="-12695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70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534" algn="l" defTabSz="34170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7084" algn="l" defTabSz="34170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5620" algn="l" defTabSz="34170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4157" algn="l" defTabSz="34170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2697" algn="l" defTabSz="34170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1250" algn="l" defTabSz="34170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9782" algn="l" defTabSz="34170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8325" algn="l" defTabSz="34170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806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1614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2420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3227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1062" indent="-12810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798" indent="-12158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19437" indent="-13107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05595" indent="-11802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0721" indent="-12692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8787" indent="-12692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6856" indent="-12692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4933" indent="-12692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3008" indent="-12692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61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068" algn="l" defTabSz="34161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6145" algn="l" defTabSz="34161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4208" algn="l" defTabSz="34161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2279" algn="l" defTabSz="34161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0345" algn="l" defTabSz="34161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8428" algn="l" defTabSz="34161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6491" algn="l" defTabSz="34161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4567" algn="l" defTabSz="341614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84" r:id="rId2"/>
    <p:sldLayoutId id="2147484685" r:id="rId3"/>
    <p:sldLayoutId id="2147484686" r:id="rId4"/>
    <p:sldLayoutId id="2147484687" r:id="rId5"/>
    <p:sldLayoutId id="2147484688" r:id="rId6"/>
    <p:sldLayoutId id="2147484689" r:id="rId7"/>
    <p:sldLayoutId id="2147484690" r:id="rId8"/>
    <p:sldLayoutId id="2147484691" r:id="rId9"/>
    <p:sldLayoutId id="2147484692" r:id="rId10"/>
    <p:sldLayoutId id="21474846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759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1520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2279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3040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0710" indent="-1280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108" indent="-12154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18387" indent="-13103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04220" indent="-11798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8994" indent="-126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6593" indent="-126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4193" indent="-126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1798" indent="-126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9405" indent="-1268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52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598" algn="l" defTabSz="34152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5203" algn="l" defTabSz="34152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2799" algn="l" defTabSz="34152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0400" algn="l" defTabSz="34152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7994" algn="l" defTabSz="34152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5610" algn="l" defTabSz="34152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3203" algn="l" defTabSz="34152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0805" algn="l" defTabSz="341520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713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1426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2139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2852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0358" indent="-12803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1418" indent="-12151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17340" indent="-13099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02842" indent="-11795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7267" indent="-12685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4394" indent="-12685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1527" indent="-12685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8661" indent="-12685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5797" indent="-12685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42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130" algn="l" defTabSz="34142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4263" algn="l" defTabSz="34142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1391" algn="l" defTabSz="34142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8523" algn="l" defTabSz="34142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5648" algn="l" defTabSz="34142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2791" algn="l" defTabSz="34142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9916" algn="l" defTabSz="34142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7049" algn="l" defTabSz="34142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09" r:id="rId3"/>
    <p:sldLayoutId id="2147484710" r:id="rId4"/>
    <p:sldLayoutId id="2147484711" r:id="rId5"/>
    <p:sldLayoutId id="2147484712" r:id="rId6"/>
    <p:sldLayoutId id="2147484713" r:id="rId7"/>
    <p:sldLayoutId id="2147484714" r:id="rId8"/>
    <p:sldLayoutId id="2147484715" r:id="rId9"/>
    <p:sldLayoutId id="2147484716" r:id="rId10"/>
    <p:sldLayoutId id="21474847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666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1332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1998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2664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80004" indent="-1280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0731" indent="-12148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16290" indent="-13096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5001468" indent="-1179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5538" indent="-1268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2199" indent="-1268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8863" indent="-1268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5527" indent="-1268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2190" indent="-12681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33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662" algn="l" defTabSz="34133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3325" algn="l" defTabSz="34133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9981" algn="l" defTabSz="34133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6647" algn="l" defTabSz="34133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3300" algn="l" defTabSz="34133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9974" algn="l" defTabSz="34133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6631" algn="l" defTabSz="34133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3293" algn="l" defTabSz="34133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r">
              <a:defRPr sz="5248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5pPr>
      <a:lvl6pPr marL="155353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6pPr>
      <a:lvl7pPr marL="3107071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7pPr>
      <a:lvl8pPr marL="4660599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8pPr>
      <a:lvl9pPr marL="6214135" algn="l" rtl="0" eaLnBrk="1" fontAlgn="base" hangingPunct="1">
        <a:spcBef>
          <a:spcPct val="0"/>
        </a:spcBef>
        <a:spcAft>
          <a:spcPct val="0"/>
        </a:spcAft>
        <a:defRPr sz="13578">
          <a:solidFill>
            <a:schemeClr val="tx2"/>
          </a:solidFill>
          <a:latin typeface="Garamond" pitchFamily="18" charset="0"/>
        </a:defRPr>
      </a:lvl9pPr>
    </p:titleStyle>
    <p:bodyStyle>
      <a:lvl1pPr marL="1165149" indent="-11651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1">
          <a:solidFill>
            <a:schemeClr val="tx1"/>
          </a:solidFill>
          <a:latin typeface="+mn-lt"/>
          <a:ea typeface="+mn-ea"/>
          <a:cs typeface="+mn-cs"/>
        </a:defRPr>
      </a:lvl1pPr>
      <a:lvl2pPr marL="2276360" indent="-11058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8">
          <a:solidFill>
            <a:schemeClr val="tx1"/>
          </a:solidFill>
          <a:latin typeface="+mn-lt"/>
        </a:defRPr>
      </a:lvl2pPr>
      <a:lvl3pPr marL="3473873" indent="-11921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2717" indent="-10734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2476" indent="-11543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5pPr>
      <a:lvl6pPr marL="7266008" indent="-11543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6pPr>
      <a:lvl7pPr marL="8819543" indent="-11543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7pPr>
      <a:lvl8pPr marL="10373076" indent="-11543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8pPr>
      <a:lvl9pPr marL="11926610" indent="-11543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0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535" algn="l" defTabSz="31070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071" algn="l" defTabSz="31070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0599" algn="l" defTabSz="31070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4135" algn="l" defTabSz="31070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7669" algn="l" defTabSz="31070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1199" algn="l" defTabSz="31070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4743" algn="l" defTabSz="31070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8266" algn="l" defTabSz="310707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5" y="4071845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9" r:id="rId1"/>
    <p:sldLayoutId id="2147484720" r:id="rId2"/>
    <p:sldLayoutId id="2147484721" r:id="rId3"/>
    <p:sldLayoutId id="2147484722" r:id="rId4"/>
    <p:sldLayoutId id="2147484723" r:id="rId5"/>
    <p:sldLayoutId id="2147484724" r:id="rId6"/>
    <p:sldLayoutId id="2147484725" r:id="rId7"/>
    <p:sldLayoutId id="2147484726" r:id="rId8"/>
    <p:sldLayoutId id="2147484727" r:id="rId9"/>
    <p:sldLayoutId id="2147484728" r:id="rId10"/>
    <p:sldLayoutId id="2147484729" r:id="rId11"/>
    <p:sldLayoutId id="2147484730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619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1238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18572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2476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9650" indent="-12796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0048" indent="-12144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1">
          <a:solidFill>
            <a:schemeClr val="tx1"/>
          </a:solidFill>
          <a:latin typeface="+mn-lt"/>
          <a:ea typeface="ＭＳ Ｐゴシック" pitchFamily="-105" charset="-128"/>
        </a:defRPr>
      </a:lvl2pPr>
      <a:lvl3pPr marL="3815240" indent="-13092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8">
          <a:solidFill>
            <a:schemeClr val="tx1"/>
          </a:solidFill>
          <a:latin typeface="+mn-lt"/>
          <a:ea typeface="ＭＳ Ｐゴシック" pitchFamily="-105" charset="-128"/>
        </a:defRPr>
      </a:lvl3pPr>
      <a:lvl4pPr marL="5000091" indent="-11789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73811" indent="-126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80002" indent="-126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6197" indent="-126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2392" indent="-126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8587" indent="-126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238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193" algn="l" defTabSz="341238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2383" algn="l" defTabSz="341238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8572" algn="l" defTabSz="341238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4767" algn="l" defTabSz="341238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0956" algn="l" defTabSz="341238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7160" algn="l" defTabSz="341238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3342" algn="l" defTabSz="341238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9538" algn="l" defTabSz="341238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565636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572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1144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1716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2289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9300" indent="-12793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9356" indent="-12141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14190" indent="-1308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98717" indent="-117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2084" indent="-1267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7804" indent="-1267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3534" indent="-1267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9260" indent="-1267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4986" indent="-1267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144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5723" algn="l" defTabSz="341144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1446" algn="l" defTabSz="341144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7163" algn="l" defTabSz="341144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2890" algn="l" defTabSz="341144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8611" algn="l" defTabSz="341144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4345" algn="l" defTabSz="341144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0059" algn="l" defTabSz="341144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5782" algn="l" defTabSz="341144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998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9984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998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0998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0998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499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998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1497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1996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8752" indent="-12787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8287" indent="-12136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12550" indent="-13083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96582" indent="-11780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9402" indent="-12669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4395" indent="-12669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9380" indent="-12669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4378" indent="-12669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9359" indent="-12669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99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991" algn="l" defTabSz="34099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9984" algn="l" defTabSz="34099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4976" algn="l" defTabSz="34099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9966" algn="l" defTabSz="34099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4961" algn="l" defTabSz="34099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9954" algn="l" defTabSz="34099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4939" algn="l" defTabSz="34099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9934" algn="l" defTabSz="340998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478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957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1435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1913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8596" indent="-12785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7981" indent="-12134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12090" indent="-13081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95964" indent="-117793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8636" indent="-12667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3422" indent="-12667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8205" indent="-12667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2994" indent="-12667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7782" indent="-12667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957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784" algn="l" defTabSz="340957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9575" algn="l" defTabSz="340957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4350" algn="l" defTabSz="340957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9138" algn="l" defTabSz="340957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3916" algn="l" defTabSz="340957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8713" algn="l" defTabSz="340957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3494" algn="l" defTabSz="340957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8277" algn="l" defTabSz="340957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431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863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1294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1726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8243" indent="-12782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7294" indent="-12131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11041" indent="-13078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94591" indent="-11776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6913" indent="-1266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1226" indent="-1266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5544" indent="-1266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9865" indent="-1266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4182" indent="-12664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86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319" algn="l" defTabSz="34086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8635" algn="l" defTabSz="34086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2943" algn="l" defTabSz="34086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7263" algn="l" defTabSz="34086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1572" algn="l" defTabSz="34086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5896" algn="l" defTabSz="34086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0209" algn="l" defTabSz="34086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4527" algn="l" defTabSz="34086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  <p:sldLayoutId id="2147484786" r:id="rId7"/>
    <p:sldLayoutId id="2147484787" r:id="rId8"/>
    <p:sldLayoutId id="2147484788" r:id="rId9"/>
    <p:sldLayoutId id="2147484789" r:id="rId10"/>
    <p:sldLayoutId id="2147484790" r:id="rId11"/>
    <p:sldLayoutId id="2147484791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384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769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1154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1538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7890" indent="-12778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96608" indent="-12128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1">
          <a:solidFill>
            <a:schemeClr val="tx1"/>
          </a:solidFill>
          <a:latin typeface="+mn-lt"/>
          <a:ea typeface="ＭＳ Ｐゴシック" pitchFamily="-105" charset="-128"/>
        </a:defRPr>
      </a:lvl2pPr>
      <a:lvl3pPr marL="3809991" indent="-13074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8">
          <a:solidFill>
            <a:schemeClr val="tx1"/>
          </a:solidFill>
          <a:latin typeface="+mn-lt"/>
          <a:ea typeface="ＭＳ Ｐゴシック" pitchFamily="-105" charset="-128"/>
        </a:defRPr>
      </a:lvl3pPr>
      <a:lvl4pPr marL="4993214" indent="-11772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65189" indent="-12660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69036" indent="-12660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2881" indent="-12660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6736" indent="-12660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0585" indent="-12660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76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848" algn="l" defTabSz="34076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7699" algn="l" defTabSz="34076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1540" algn="l" defTabSz="34076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5387" algn="l" defTabSz="34076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9230" algn="l" defTabSz="34076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3088" algn="l" defTabSz="34076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6925" algn="l" defTabSz="34076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0780" algn="l" defTabSz="34076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623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6236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623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23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23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311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623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09355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12468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7341" indent="-12773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5539" indent="-121230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08351" indent="-1306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91087" indent="-11767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2504" indent="-12655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5621" indent="-12655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8733" indent="-12655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1855" indent="-12655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4963" indent="-12655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6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119" algn="l" defTabSz="3406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6236" algn="l" defTabSz="3406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9355" algn="l" defTabSz="3406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2468" algn="l" defTabSz="3406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5587" algn="l" defTabSz="3406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8701" algn="l" defTabSz="3406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1815" algn="l" defTabSz="3406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4932" algn="l" defTabSz="3406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53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5300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5300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30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300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9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265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5300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07949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1059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6990" indent="-12769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855" indent="-12119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07307" indent="-13065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89713" indent="-11764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0781" indent="-12651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3435" indent="-12651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6076" indent="-12651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8731" indent="-12651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1368" indent="-12651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530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650" algn="l" defTabSz="340530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5300" algn="l" defTabSz="340530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7949" algn="l" defTabSz="340530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0594" algn="l" defTabSz="340530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3243" algn="l" defTabSz="340530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5889" algn="l" defTabSz="340530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8536" algn="l" defTabSz="340530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1186" algn="l" defTabSz="340530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  <p:sldLayoutId id="2147484824" r:id="rId8"/>
    <p:sldLayoutId id="2147484825" r:id="rId9"/>
    <p:sldLayoutId id="2147484826" r:id="rId10"/>
    <p:sldLayoutId id="214748482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244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488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07324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0976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6831" indent="-12768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551" indent="-12118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06847" indent="-13063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89099" indent="-11763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0020" indent="-12650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2456" indent="-12650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4904" indent="-12650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7350" indent="-12650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9794" indent="-12650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48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444" algn="l" defTabSz="34048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4887" algn="l" defTabSz="34048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7324" algn="l" defTabSz="34048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9767" algn="l" defTabSz="34048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2204" algn="l" defTabSz="34048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4652" algn="l" defTabSz="34048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7088" algn="l" defTabSz="34048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9533" algn="l" defTabSz="34048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5" y="40269121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831" r:id="rId3"/>
    <p:sldLayoutId id="2147484832" r:id="rId4"/>
    <p:sldLayoutId id="2147484833" r:id="rId5"/>
    <p:sldLayoutId id="2147484834" r:id="rId6"/>
    <p:sldLayoutId id="2147484835" r:id="rId7"/>
    <p:sldLayoutId id="2147484836" r:id="rId8"/>
    <p:sldLayoutId id="2147484837" r:id="rId9"/>
    <p:sldLayoutId id="2147484838" r:id="rId10"/>
    <p:sldLayoutId id="214748483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5pPr>
      <a:lvl6pPr marL="1701976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6pPr>
      <a:lvl7pPr marL="3403951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7pPr>
      <a:lvl8pPr marL="5105917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8pPr>
      <a:lvl9pPr marL="6807893" algn="l" rtl="0" eaLnBrk="1" fontAlgn="base" hangingPunct="1">
        <a:spcBef>
          <a:spcPct val="0"/>
        </a:spcBef>
        <a:spcAft>
          <a:spcPct val="0"/>
        </a:spcAft>
        <a:defRPr sz="14995">
          <a:solidFill>
            <a:schemeClr val="tx2"/>
          </a:solidFill>
          <a:latin typeface="Garamond" pitchFamily="18" charset="0"/>
        </a:defRPr>
      </a:lvl9pPr>
    </p:titleStyle>
    <p:bodyStyle>
      <a:lvl1pPr marL="1276481" indent="-12764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3865" indent="-12114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1">
          <a:solidFill>
            <a:schemeClr val="tx1"/>
          </a:solidFill>
          <a:latin typeface="+mn-lt"/>
        </a:defRPr>
      </a:lvl2pPr>
      <a:lvl3pPr marL="3805802" indent="-13060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8">
          <a:solidFill>
            <a:schemeClr val="tx1"/>
          </a:solidFill>
          <a:latin typeface="+mn-lt"/>
        </a:defRPr>
      </a:lvl3pPr>
      <a:lvl4pPr marL="4987727" indent="-11760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8300" indent="-12646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0267" indent="-12646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2246" indent="-12646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4223" indent="-12646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6198" indent="-12646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39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976" algn="l" defTabSz="34039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3951" algn="l" defTabSz="34039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5917" algn="l" defTabSz="34039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7893" algn="l" defTabSz="34039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9860" algn="l" defTabSz="34039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1847" algn="l" defTabSz="34039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3811" algn="l" defTabSz="34039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5789" algn="l" defTabSz="340395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1.png"/><Relationship Id="rId26" Type="http://schemas.openxmlformats.org/officeDocument/2006/relationships/image" Target="../media/image28.png"/><Relationship Id="rId3" Type="http://schemas.openxmlformats.org/officeDocument/2006/relationships/image" Target="../media/image1.png"/><Relationship Id="rId21" Type="http://schemas.openxmlformats.org/officeDocument/2006/relationships/chart" Target="../charts/chart1.xml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17" Type="http://schemas.openxmlformats.org/officeDocument/2006/relationships/image" Target="../media/image20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503.xml"/><Relationship Id="rId6" Type="http://schemas.microsoft.com/office/2007/relationships/hdphoto" Target="../media/hdphoto1.wdp"/><Relationship Id="rId11" Type="http://schemas.openxmlformats.org/officeDocument/2006/relationships/image" Target="../media/image15.jpg"/><Relationship Id="rId24" Type="http://schemas.openxmlformats.org/officeDocument/2006/relationships/image" Target="../media/image26.png"/><Relationship Id="rId5" Type="http://schemas.openxmlformats.org/officeDocument/2006/relationships/image" Target="../media/image10.png"/><Relationship Id="rId15" Type="http://schemas.microsoft.com/office/2007/relationships/hdphoto" Target="../media/hdphoto2.wdp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31" Type="http://schemas.openxmlformats.org/officeDocument/2006/relationships/image" Target="../media/image3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2854" y="986945"/>
            <a:ext cx="22868431" cy="3271603"/>
          </a:xfrm>
          <a:prstGeom prst="rect">
            <a:avLst/>
          </a:prstGeom>
          <a:noFill/>
        </p:spPr>
        <p:txBody>
          <a:bodyPr wrap="square" lIns="100903" tIns="50452" rIns="100903" bIns="50452" rtlCol="0">
            <a:spAutoFit/>
          </a:bodyPr>
          <a:lstStyle/>
          <a:p>
            <a:pPr algn="ctr"/>
            <a:r>
              <a:rPr lang="en-US" sz="6599" b="1" dirty="0" err="1">
                <a:latin typeface="Cambria" panose="02040503050406030204" pitchFamily="18" charset="0"/>
              </a:rPr>
              <a:t>BreakHammer</a:t>
            </a:r>
            <a:endParaRPr lang="en-US" sz="7300" b="1" dirty="0">
              <a:latin typeface="Cambria" panose="02040503050406030204" pitchFamily="18" charset="0"/>
            </a:endParaRPr>
          </a:p>
          <a:p>
            <a:pPr algn="ctr"/>
            <a:r>
              <a:rPr lang="en-US" sz="5999" b="1" dirty="0">
                <a:latin typeface="Cambria" panose="02040503050406030204" pitchFamily="18" charset="0"/>
              </a:rPr>
              <a:t>Enabling Scalable and Low Overhead RowHammer Mitigations via Throttling Preventive Action Triggering Threads</a:t>
            </a:r>
          </a:p>
          <a:p>
            <a:pPr algn="ctr"/>
            <a:endParaRPr lang="en-US" sz="2000" b="1" dirty="0">
              <a:latin typeface="Cambria" panose="02040503050406030204" pitchFamily="18" charset="0"/>
              <a:cs typeface="Tahom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9405" y="29508916"/>
            <a:ext cx="28132190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6. Performance and Energy Evaluation</a:t>
            </a:r>
          </a:p>
        </p:txBody>
      </p:sp>
      <p:pic>
        <p:nvPicPr>
          <p:cNvPr id="24" name="Picture 23" descr="safar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91843" y="367054"/>
            <a:ext cx="3325483" cy="8552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3D60217-62A9-1247-8DED-FF428BFEE38E}"/>
              </a:ext>
            </a:extLst>
          </p:cNvPr>
          <p:cNvSpPr txBox="1"/>
          <p:nvPr/>
        </p:nvSpPr>
        <p:spPr>
          <a:xfrm>
            <a:off x="251544" y="6119319"/>
            <a:ext cx="18748633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1. DRAM Background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EC7A92-30D5-C64A-8B19-6E757E4762D7}"/>
              </a:ext>
            </a:extLst>
          </p:cNvPr>
          <p:cNvCxnSpPr>
            <a:cxnSpLocks/>
          </p:cNvCxnSpPr>
          <p:nvPr/>
        </p:nvCxnSpPr>
        <p:spPr>
          <a:xfrm>
            <a:off x="20282670" y="35728377"/>
            <a:ext cx="0" cy="6840209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36AED4-742F-3F41-AFD4-CBA2878894C0}"/>
              </a:ext>
            </a:extLst>
          </p:cNvPr>
          <p:cNvCxnSpPr>
            <a:cxnSpLocks/>
          </p:cNvCxnSpPr>
          <p:nvPr/>
        </p:nvCxnSpPr>
        <p:spPr>
          <a:xfrm flipH="1">
            <a:off x="14386104" y="23055413"/>
            <a:ext cx="31393" cy="6295607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AA7088A-06FE-A94E-B5FF-403EE1567CCB}"/>
              </a:ext>
            </a:extLst>
          </p:cNvPr>
          <p:cNvCxnSpPr>
            <a:cxnSpLocks/>
          </p:cNvCxnSpPr>
          <p:nvPr/>
        </p:nvCxnSpPr>
        <p:spPr>
          <a:xfrm>
            <a:off x="45603339" y="10638434"/>
            <a:ext cx="0" cy="553218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E9C1185-7259-BF4C-8BCB-521664E83734}"/>
              </a:ext>
            </a:extLst>
          </p:cNvPr>
          <p:cNvSpPr txBox="1"/>
          <p:nvPr/>
        </p:nvSpPr>
        <p:spPr>
          <a:xfrm>
            <a:off x="20340201" y="34760320"/>
            <a:ext cx="8187494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7. Conclusion 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9384B73-A924-4B92-E375-76B81FEDC15F}"/>
              </a:ext>
            </a:extLst>
          </p:cNvPr>
          <p:cNvSpPr/>
          <p:nvPr/>
        </p:nvSpPr>
        <p:spPr>
          <a:xfrm>
            <a:off x="19602902" y="7797876"/>
            <a:ext cx="8777943" cy="3613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E8755-568A-D380-CEB8-62E0D7897FCD}"/>
              </a:ext>
            </a:extLst>
          </p:cNvPr>
          <p:cNvSpPr txBox="1">
            <a:spLocks/>
          </p:cNvSpPr>
          <p:nvPr/>
        </p:nvSpPr>
        <p:spPr>
          <a:xfrm>
            <a:off x="7874866" y="7797874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BC57225-2C5C-3739-BA47-36D745B8300E}"/>
              </a:ext>
            </a:extLst>
          </p:cNvPr>
          <p:cNvGrpSpPr/>
          <p:nvPr/>
        </p:nvGrpSpPr>
        <p:grpSpPr>
          <a:xfrm>
            <a:off x="43514339" y="11936479"/>
            <a:ext cx="9144000" cy="5523071"/>
            <a:chOff x="14148967" y="9577085"/>
            <a:chExt cx="9144000" cy="5523071"/>
          </a:xfrm>
        </p:grpSpPr>
        <p:sp>
          <p:nvSpPr>
            <p:cNvPr id="490" name="Content Placeholder 2">
              <a:extLst>
                <a:ext uri="{FF2B5EF4-FFF2-40B4-BE49-F238E27FC236}">
                  <a16:creationId xmlns:a16="http://schemas.microsoft.com/office/drawing/2014/main" id="{F072832E-55CB-4AFE-67BF-780588EB9268}"/>
                </a:ext>
              </a:extLst>
            </p:cNvPr>
            <p:cNvSpPr txBox="1">
              <a:spLocks/>
            </p:cNvSpPr>
            <p:nvPr/>
          </p:nvSpPr>
          <p:spPr>
            <a:xfrm>
              <a:off x="14195949" y="9577085"/>
              <a:ext cx="8987622" cy="1852452"/>
            </a:xfrm>
            <a:prstGeom prst="rect">
              <a:avLst/>
            </a:prstGeom>
          </p:spPr>
          <p:txBody>
            <a:bodyPr vert="horz" lIns="369730" tIns="184788" rIns="369730" bIns="184788" rtlCol="0">
              <a:noAutofit/>
            </a:bodyPr>
            <a:lstStyle>
              <a:lvl1pPr marL="0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0832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539569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413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3079142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8332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4618703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158274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7697846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237406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0776982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316545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31" indent="-158739">
                <a:spcBef>
                  <a:spcPts val="1000"/>
                </a:spcBef>
                <a:spcAft>
                  <a:spcPts val="1200"/>
                </a:spcAft>
                <a:buClr>
                  <a:schemeClr val="tx1"/>
                </a:buClr>
              </a:pPr>
              <a:r>
                <a:rPr lang="en-US" sz="2800" dirty="0">
                  <a:latin typeface="Cambria" panose="02040503050406030204" pitchFamily="18" charset="0"/>
                  <a:ea typeface="Cambria"/>
                </a:rPr>
                <a:t>Modern DRAM chips are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/>
                </a:rPr>
                <a:t>more vulnerable </a:t>
              </a:r>
            </a:p>
            <a:p>
              <a:pPr marL="285731" indent="-158739">
                <a:spcBef>
                  <a:spcPts val="1000"/>
                </a:spcBef>
                <a:spcAft>
                  <a:spcPts val="1200"/>
                </a:spcAft>
                <a:buClr>
                  <a:schemeClr val="tx1"/>
                </a:buClr>
              </a:pPr>
              <a:r>
                <a:rPr lang="en-US" sz="2800" dirty="0">
                  <a:latin typeface="Cambria" panose="02040503050406030204" pitchFamily="18" charset="0"/>
                  <a:ea typeface="Cambria"/>
                </a:rPr>
                <a:t>Defenses are becoming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/>
                </a:rPr>
                <a:t>prohibitively expensive</a:t>
              </a: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D507C3E7-38B4-2B72-1653-B372BAF416E9}"/>
                </a:ext>
              </a:extLst>
            </p:cNvPr>
            <p:cNvSpPr/>
            <p:nvPr/>
          </p:nvSpPr>
          <p:spPr>
            <a:xfrm>
              <a:off x="14148967" y="11048568"/>
              <a:ext cx="9144000" cy="19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To gain </a:t>
              </a:r>
              <a:r>
                <a:rPr lang="en-US" sz="3200" b="1" dirty="0">
                  <a:solidFill>
                    <a:schemeClr val="tx2"/>
                  </a:solidFill>
                  <a:latin typeface="Cambria" panose="02040503050406030204" pitchFamily="18" charset="0"/>
                  <a:ea typeface="Cambria"/>
                </a:rPr>
                <a:t>insights into</a:t>
              </a:r>
              <a:r>
                <a:rPr lang="en-US" sz="3200" dirty="0">
                  <a:solidFill>
                    <a:schemeClr val="tx2"/>
                  </a:solidFill>
                  <a:latin typeface="Cambria" panose="02040503050406030204" pitchFamily="18" charset="0"/>
                  <a:ea typeface="Cambria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DRAM read disturbance</a:t>
              </a:r>
              <a:br>
                <a:rPr lang="en-US" sz="3200" dirty="0">
                  <a:latin typeface="Cambria" panose="02040503050406030204" pitchFamily="18" charset="0"/>
                  <a:ea typeface="Cambria"/>
                </a:rPr>
              </a:b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and its</a:t>
              </a:r>
              <a:r>
                <a:rPr lang="en-US" sz="3200" dirty="0">
                  <a:latin typeface="Cambria" panose="02040503050406030204" pitchFamily="18" charset="0"/>
                  <a:ea typeface="Cambria"/>
                </a:rPr>
                <a:t> </a:t>
              </a:r>
              <a:r>
                <a:rPr lang="en-US" sz="3200" b="1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ea typeface="Cambria"/>
                </a:rPr>
                <a:t>fundamental properties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0EE9E8-7197-5D84-3B69-6CE84F7B2506}"/>
                </a:ext>
              </a:extLst>
            </p:cNvPr>
            <p:cNvSpPr/>
            <p:nvPr/>
          </p:nvSpPr>
          <p:spPr>
            <a:xfrm>
              <a:off x="14148967" y="13120994"/>
              <a:ext cx="9144000" cy="19791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</a:rPr>
                <a:t>To prevent RowHammer </a:t>
              </a:r>
              <a:r>
                <a:rPr lang="en-US" sz="3200" b="1" dirty="0">
                  <a:solidFill>
                    <a:srgbClr val="00B050"/>
                  </a:solidFill>
                  <a:latin typeface="Cambria" panose="02040503050406030204" pitchFamily="18" charset="0"/>
                </a:rPr>
                <a:t>efficiently, scalably</a:t>
              </a:r>
              <a:r>
                <a:rPr lang="en-US" sz="3200" b="1" dirty="0">
                  <a:latin typeface="Cambria" panose="02040503050406030204" pitchFamily="18" charset="0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</a:rPr>
                <a:t>and</a:t>
              </a:r>
              <a:r>
                <a:rPr lang="en-US" sz="3200" b="1" dirty="0">
                  <a:latin typeface="Cambria" panose="02040503050406030204" pitchFamily="18" charset="0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</a:rPr>
                <a:t>with </a:t>
              </a:r>
              <a:r>
                <a:rPr lang="en-US" sz="32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 proprietary information</a:t>
              </a:r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2977FB-99C7-C88C-D4A1-C7E176762C73}"/>
              </a:ext>
            </a:extLst>
          </p:cNvPr>
          <p:cNvSpPr/>
          <p:nvPr/>
        </p:nvSpPr>
        <p:spPr>
          <a:xfrm>
            <a:off x="19588557" y="11723058"/>
            <a:ext cx="8777943" cy="377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3D6E323E-6E4D-758D-ABAC-07461F03C980}"/>
              </a:ext>
            </a:extLst>
          </p:cNvPr>
          <p:cNvSpPr txBox="1"/>
          <p:nvPr/>
        </p:nvSpPr>
        <p:spPr>
          <a:xfrm>
            <a:off x="8034270" y="13411615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DE906157-F4C8-F250-17E1-AD3B2C9ED262}"/>
              </a:ext>
            </a:extLst>
          </p:cNvPr>
          <p:cNvSpPr txBox="1"/>
          <p:nvPr/>
        </p:nvSpPr>
        <p:spPr>
          <a:xfrm>
            <a:off x="8034270" y="1288078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[Kim+, ISCA’14]</a:t>
            </a:r>
          </a:p>
        </p:txBody>
      </p:sp>
      <p:sp>
        <p:nvSpPr>
          <p:cNvPr id="637" name="Multiplication Sign 17">
            <a:extLst>
              <a:ext uri="{FF2B5EF4-FFF2-40B4-BE49-F238E27FC236}">
                <a16:creationId xmlns:a16="http://schemas.microsoft.com/office/drawing/2014/main" id="{1D69D088-0465-1185-3059-B48E7B8B402A}"/>
              </a:ext>
            </a:extLst>
          </p:cNvPr>
          <p:cNvSpPr/>
          <p:nvPr/>
        </p:nvSpPr>
        <p:spPr>
          <a:xfrm>
            <a:off x="22078940" y="8577516"/>
            <a:ext cx="1662326" cy="1547392"/>
          </a:xfrm>
          <a:prstGeom prst="mathMultiply">
            <a:avLst>
              <a:gd name="adj1" fmla="val 1157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28" name="Arrow: Right 18">
            <a:extLst>
              <a:ext uri="{FF2B5EF4-FFF2-40B4-BE49-F238E27FC236}">
                <a16:creationId xmlns:a16="http://schemas.microsoft.com/office/drawing/2014/main" id="{EEE66D27-0747-C675-9CD4-0C33E2BB14DE}"/>
              </a:ext>
            </a:extLst>
          </p:cNvPr>
          <p:cNvSpPr/>
          <p:nvPr/>
        </p:nvSpPr>
        <p:spPr>
          <a:xfrm>
            <a:off x="22127855" y="9025947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140" name="Arrow: Right 19">
            <a:extLst>
              <a:ext uri="{FF2B5EF4-FFF2-40B4-BE49-F238E27FC236}">
                <a16:creationId xmlns:a16="http://schemas.microsoft.com/office/drawing/2014/main" id="{D8EDC844-F549-6A63-D0AC-2203E8B6A4E7}"/>
              </a:ext>
            </a:extLst>
          </p:cNvPr>
          <p:cNvSpPr/>
          <p:nvPr/>
        </p:nvSpPr>
        <p:spPr>
          <a:xfrm>
            <a:off x="22127855" y="9025947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REF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3A5DFAC-C55C-B56C-1279-4C9E6DD4EE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24011983" y="8534106"/>
            <a:ext cx="4066929" cy="1867593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8519809-4448-C345-CB36-E30C98C32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9851301" y="8427846"/>
            <a:ext cx="2209800" cy="20574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19BDB130-2986-48E6-DF48-71E9FC3AF043}"/>
              </a:ext>
            </a:extLst>
          </p:cNvPr>
          <p:cNvSpPr txBox="1"/>
          <p:nvPr/>
        </p:nvSpPr>
        <p:spPr>
          <a:xfrm>
            <a:off x="22279185" y="9777342"/>
            <a:ext cx="1255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4436C8A-EE96-075D-8496-49F573E32986}"/>
              </a:ext>
            </a:extLst>
          </p:cNvPr>
          <p:cNvSpPr txBox="1"/>
          <p:nvPr/>
        </p:nvSpPr>
        <p:spPr>
          <a:xfrm>
            <a:off x="24770822" y="1039030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5" name="iso highlight">
            <a:extLst>
              <a:ext uri="{FF2B5EF4-FFF2-40B4-BE49-F238E27FC236}">
                <a16:creationId xmlns:a16="http://schemas.microsoft.com/office/drawing/2014/main" id="{D54515DF-4DEC-E4C6-8F9B-3D60E163A018}"/>
              </a:ext>
            </a:extLst>
          </p:cNvPr>
          <p:cNvSpPr/>
          <p:nvPr/>
        </p:nvSpPr>
        <p:spPr>
          <a:xfrm>
            <a:off x="25177228" y="8958902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1" name="iso highlight">
            <a:extLst>
              <a:ext uri="{FF2B5EF4-FFF2-40B4-BE49-F238E27FC236}">
                <a16:creationId xmlns:a16="http://schemas.microsoft.com/office/drawing/2014/main" id="{37932B02-6FB3-8CBC-3FD6-1A7CD7D00F34}"/>
              </a:ext>
            </a:extLst>
          </p:cNvPr>
          <p:cNvSpPr/>
          <p:nvPr/>
        </p:nvSpPr>
        <p:spPr>
          <a:xfrm>
            <a:off x="24343009" y="8958902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2" name="iso highlight">
            <a:extLst>
              <a:ext uri="{FF2B5EF4-FFF2-40B4-BE49-F238E27FC236}">
                <a16:creationId xmlns:a16="http://schemas.microsoft.com/office/drawing/2014/main" id="{324386D1-8696-38B0-2E26-AAD5998D765C}"/>
              </a:ext>
            </a:extLst>
          </p:cNvPr>
          <p:cNvSpPr/>
          <p:nvPr/>
        </p:nvSpPr>
        <p:spPr>
          <a:xfrm>
            <a:off x="26336555" y="8958902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3" name="iso highlight">
            <a:extLst>
              <a:ext uri="{FF2B5EF4-FFF2-40B4-BE49-F238E27FC236}">
                <a16:creationId xmlns:a16="http://schemas.microsoft.com/office/drawing/2014/main" id="{1FFD3901-3D53-5AA8-9A71-7CC6BECF3227}"/>
              </a:ext>
            </a:extLst>
          </p:cNvPr>
          <p:cNvSpPr/>
          <p:nvPr/>
        </p:nvSpPr>
        <p:spPr>
          <a:xfrm>
            <a:off x="27128107" y="8961403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4" name="Punchline">
            <a:extLst>
              <a:ext uri="{FF2B5EF4-FFF2-40B4-BE49-F238E27FC236}">
                <a16:creationId xmlns:a16="http://schemas.microsoft.com/office/drawing/2014/main" id="{31C76DB5-577D-CCEC-2219-09EBEE8B3324}"/>
              </a:ext>
            </a:extLst>
          </p:cNvPr>
          <p:cNvSpPr txBox="1"/>
          <p:nvPr/>
        </p:nvSpPr>
        <p:spPr>
          <a:xfrm>
            <a:off x="19602900" y="7798042"/>
            <a:ext cx="8777945" cy="628419"/>
          </a:xfrm>
          <a:prstGeom prst="rect">
            <a:avLst/>
          </a:prstGeom>
          <a:noFill/>
        </p:spPr>
        <p:txBody>
          <a:bodyPr anchor="ctr"/>
          <a:lstStyle/>
          <a:p>
            <a:pPr algn="ctr" defTabSz="914340">
              <a:defRPr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</a:p>
        </p:txBody>
      </p:sp>
      <p:sp>
        <p:nvSpPr>
          <p:cNvPr id="175" name="Arrow: Right 5">
            <a:extLst>
              <a:ext uri="{FF2B5EF4-FFF2-40B4-BE49-F238E27FC236}">
                <a16:creationId xmlns:a16="http://schemas.microsoft.com/office/drawing/2014/main" id="{3B4A1417-8F15-FD89-FFA9-46BEEE3D6ACE}"/>
              </a:ext>
            </a:extLst>
          </p:cNvPr>
          <p:cNvSpPr/>
          <p:nvPr/>
        </p:nvSpPr>
        <p:spPr>
          <a:xfrm>
            <a:off x="22127855" y="9040878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FC92F20-9369-F8DE-AB9F-1F67917EAF98}"/>
              </a:ext>
            </a:extLst>
          </p:cNvPr>
          <p:cNvSpPr txBox="1"/>
          <p:nvPr/>
        </p:nvSpPr>
        <p:spPr>
          <a:xfrm>
            <a:off x="19588553" y="6119149"/>
            <a:ext cx="8792290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2. Problem and Motivation</a:t>
            </a:r>
          </a:p>
        </p:txBody>
      </p:sp>
      <p:sp>
        <p:nvSpPr>
          <p:cNvPr id="176" name="iso highlight">
            <a:extLst>
              <a:ext uri="{FF2B5EF4-FFF2-40B4-BE49-F238E27FC236}">
                <a16:creationId xmlns:a16="http://schemas.microsoft.com/office/drawing/2014/main" id="{1CF1AB34-E3DA-7267-D8E6-7EA2D0059DC6}"/>
              </a:ext>
            </a:extLst>
          </p:cNvPr>
          <p:cNvSpPr/>
          <p:nvPr/>
        </p:nvSpPr>
        <p:spPr>
          <a:xfrm>
            <a:off x="25177573" y="9555559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7" name="iso highlight">
            <a:extLst>
              <a:ext uri="{FF2B5EF4-FFF2-40B4-BE49-F238E27FC236}">
                <a16:creationId xmlns:a16="http://schemas.microsoft.com/office/drawing/2014/main" id="{C28E3E2A-C126-4625-9EEF-0DD96A421908}"/>
              </a:ext>
            </a:extLst>
          </p:cNvPr>
          <p:cNvSpPr/>
          <p:nvPr/>
        </p:nvSpPr>
        <p:spPr>
          <a:xfrm>
            <a:off x="24343355" y="9555559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8" name="iso highlight">
            <a:extLst>
              <a:ext uri="{FF2B5EF4-FFF2-40B4-BE49-F238E27FC236}">
                <a16:creationId xmlns:a16="http://schemas.microsoft.com/office/drawing/2014/main" id="{9B039D37-C7EA-03D1-08F4-1D3116F853AA}"/>
              </a:ext>
            </a:extLst>
          </p:cNvPr>
          <p:cNvSpPr/>
          <p:nvPr/>
        </p:nvSpPr>
        <p:spPr>
          <a:xfrm>
            <a:off x="26336900" y="9555559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9" name="iso highlight">
            <a:extLst>
              <a:ext uri="{FF2B5EF4-FFF2-40B4-BE49-F238E27FC236}">
                <a16:creationId xmlns:a16="http://schemas.microsoft.com/office/drawing/2014/main" id="{E0CBB9C7-D37B-0EEB-3411-C40389ACF5C9}"/>
              </a:ext>
            </a:extLst>
          </p:cNvPr>
          <p:cNvSpPr/>
          <p:nvPr/>
        </p:nvSpPr>
        <p:spPr>
          <a:xfrm>
            <a:off x="27128452" y="9558060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0" name="Punchline">
            <a:extLst>
              <a:ext uri="{FF2B5EF4-FFF2-40B4-BE49-F238E27FC236}">
                <a16:creationId xmlns:a16="http://schemas.microsoft.com/office/drawing/2014/main" id="{0EEAB4A2-A937-70A1-563F-048F0933BE50}"/>
              </a:ext>
            </a:extLst>
          </p:cNvPr>
          <p:cNvSpPr txBox="1"/>
          <p:nvPr/>
        </p:nvSpPr>
        <p:spPr>
          <a:xfrm>
            <a:off x="19588554" y="10544891"/>
            <a:ext cx="8777944" cy="1143000"/>
          </a:xfrm>
          <a:prstGeom prst="rect">
            <a:avLst/>
          </a:prstGeom>
          <a:noFill/>
        </p:spPr>
        <p:txBody>
          <a:bodyPr anchor="ctr"/>
          <a:lstStyle/>
          <a:p>
            <a:pPr algn="ctr" defTabSz="914340">
              <a:defRPr/>
            </a:pP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No memory access during a preventive refresh</a:t>
            </a:r>
          </a:p>
        </p:txBody>
      </p:sp>
      <p:pic>
        <p:nvPicPr>
          <p:cNvPr id="181" name="Picture 14" descr="gui refresh&quot; Icon - Download for free – Iconduck">
            <a:extLst>
              <a:ext uri="{FF2B5EF4-FFF2-40B4-BE49-F238E27FC236}">
                <a16:creationId xmlns:a16="http://schemas.microsoft.com/office/drawing/2014/main" id="{BF63AE3C-97F8-9273-9597-1E883B64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1965" y="9031618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4" descr="gui refresh&quot; Icon - Download for free – Iconduck">
            <a:extLst>
              <a:ext uri="{FF2B5EF4-FFF2-40B4-BE49-F238E27FC236}">
                <a16:creationId xmlns:a16="http://schemas.microsoft.com/office/drawing/2014/main" id="{C9FF2608-BF10-75E4-5D69-C2A9E2DE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704" y="9031618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4" descr="gui refresh&quot; Icon - Download for free – Iconduck">
            <a:extLst>
              <a:ext uri="{FF2B5EF4-FFF2-40B4-BE49-F238E27FC236}">
                <a16:creationId xmlns:a16="http://schemas.microsoft.com/office/drawing/2014/main" id="{D861521F-00E8-8153-B2F6-1484CBDA0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2115" y="9031618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14" descr="gui refresh&quot; Icon - Download for free – Iconduck">
            <a:extLst>
              <a:ext uri="{FF2B5EF4-FFF2-40B4-BE49-F238E27FC236}">
                <a16:creationId xmlns:a16="http://schemas.microsoft.com/office/drawing/2014/main" id="{15FBD874-B00D-CA04-DB71-DB72C0E4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094" y="9031618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C333E99F-766E-DB6E-F5ED-80AD9A0E88BA}"/>
              </a:ext>
            </a:extLst>
          </p:cNvPr>
          <p:cNvSpPr txBox="1"/>
          <p:nvPr/>
        </p:nvSpPr>
        <p:spPr>
          <a:xfrm>
            <a:off x="19176934" y="7145622"/>
            <a:ext cx="9276475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99" b="1" dirty="0">
                <a:latin typeface="Cambria" panose="02040503050406030204" pitchFamily="18" charset="0"/>
              </a:rPr>
              <a:t>Read Disturbance Mitigation Challenges</a:t>
            </a:r>
            <a:endParaRPr lang="en-US" sz="3599" dirty="0">
              <a:latin typeface="Cambria" panose="02040503050406030204" pitchFamily="18" charset="0"/>
            </a:endParaRPr>
          </a:p>
        </p:txBody>
      </p:sp>
      <p:sp>
        <p:nvSpPr>
          <p:cNvPr id="192" name="Arrow: Right 2">
            <a:extLst>
              <a:ext uri="{FF2B5EF4-FFF2-40B4-BE49-F238E27FC236}">
                <a16:creationId xmlns:a16="http://schemas.microsoft.com/office/drawing/2014/main" id="{D2C95070-97F4-2F04-F384-B4EF9B3228E9}"/>
              </a:ext>
            </a:extLst>
          </p:cNvPr>
          <p:cNvSpPr/>
          <p:nvPr/>
        </p:nvSpPr>
        <p:spPr>
          <a:xfrm>
            <a:off x="24216375" y="13525166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+mj-lt"/>
            </a:endParaRPr>
          </a:p>
        </p:txBody>
      </p:sp>
      <p:pic>
        <p:nvPicPr>
          <p:cNvPr id="382" name="Picture 381">
            <a:extLst>
              <a:ext uri="{FF2B5EF4-FFF2-40B4-BE49-F238E27FC236}">
                <a16:creationId xmlns:a16="http://schemas.microsoft.com/office/drawing/2014/main" id="{587F555F-E911-FA09-42B0-594479B567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5615250" y="1823935"/>
            <a:ext cx="2418267" cy="2381393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16F5A41-9EFA-0B14-86CF-9F876F153E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22445061" y="12908714"/>
            <a:ext cx="1771315" cy="1649155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34ED2204-31F4-CBB0-CFAF-2A6E3EAC3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25116410" y="13098508"/>
            <a:ext cx="2764641" cy="126956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054B687-0333-8071-EED7-F66842736875}"/>
              </a:ext>
            </a:extLst>
          </p:cNvPr>
          <p:cNvSpPr txBox="1"/>
          <p:nvPr/>
        </p:nvSpPr>
        <p:spPr>
          <a:xfrm>
            <a:off x="19602902" y="11816207"/>
            <a:ext cx="8763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An attacker can trigger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many </a:t>
            </a:r>
            <a:r>
              <a:rPr lang="en-US" sz="2800" dirty="0">
                <a:latin typeface="Cambria" panose="02040503050406030204" pitchFamily="18" charset="0"/>
              </a:rPr>
              <a:t>preventive actions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block </a:t>
            </a:r>
            <a:r>
              <a:rPr lang="en-US" sz="2800" dirty="0">
                <a:latin typeface="Cambria" panose="02040503050406030204" pitchFamily="18" charset="0"/>
              </a:rPr>
              <a:t>access to main memory</a:t>
            </a:r>
          </a:p>
        </p:txBody>
      </p:sp>
      <p:sp>
        <p:nvSpPr>
          <p:cNvPr id="206" name="Dikdörtgen 14">
            <a:extLst>
              <a:ext uri="{FF2B5EF4-FFF2-40B4-BE49-F238E27FC236}">
                <a16:creationId xmlns:a16="http://schemas.microsoft.com/office/drawing/2014/main" id="{59BD150B-6855-865D-CE57-8D582654EB88}"/>
              </a:ext>
            </a:extLst>
          </p:cNvPr>
          <p:cNvSpPr/>
          <p:nvPr/>
        </p:nvSpPr>
        <p:spPr>
          <a:xfrm>
            <a:off x="19588557" y="14631977"/>
            <a:ext cx="8777943" cy="7605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mitigation is a potential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attack vector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availability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the main memory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2202832-CE81-7533-C1B2-6B4124A4E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1" y="367055"/>
            <a:ext cx="3810521" cy="77710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F025E8A-2752-2732-566E-4604AB0E1A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772" y="26062412"/>
            <a:ext cx="4071887" cy="1682198"/>
          </a:xfrm>
          <a:prstGeom prst="rect">
            <a:avLst/>
          </a:prstGeom>
        </p:spPr>
      </p:pic>
      <p:pic>
        <p:nvPicPr>
          <p:cNvPr id="207" name="Picture 14" descr="gui refresh&quot; Icon - Download for free – Iconduck">
            <a:extLst>
              <a:ext uri="{FF2B5EF4-FFF2-40B4-BE49-F238E27FC236}">
                <a16:creationId xmlns:a16="http://schemas.microsoft.com/office/drawing/2014/main" id="{6B7D03CA-4F13-59CF-B3A5-D88CE3F1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3884" y="13308080"/>
            <a:ext cx="760589" cy="7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F16F20B-2386-CCF1-216A-949104EB8B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14339" y="26459904"/>
            <a:ext cx="3994669" cy="948433"/>
          </a:xfrm>
          <a:prstGeom prst="rect">
            <a:avLst/>
          </a:prstGeom>
        </p:spPr>
      </p:pic>
      <p:pic>
        <p:nvPicPr>
          <p:cNvPr id="109" name="Picture 4">
            <a:extLst>
              <a:ext uri="{FF2B5EF4-FFF2-40B4-BE49-F238E27FC236}">
                <a16:creationId xmlns:a16="http://schemas.microsoft.com/office/drawing/2014/main" id="{682C07AC-C038-B613-1CF5-882629D4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535784" y="26377238"/>
            <a:ext cx="3754778" cy="9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033C743-9A03-EEE7-2B55-3904980C6246}"/>
              </a:ext>
            </a:extLst>
          </p:cNvPr>
          <p:cNvSpPr txBox="1"/>
          <p:nvPr/>
        </p:nvSpPr>
        <p:spPr>
          <a:xfrm>
            <a:off x="5902681" y="4008702"/>
            <a:ext cx="16998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Cambria" panose="02040503050406030204" pitchFamily="18" charset="0"/>
              </a:rPr>
              <a:t>Oğuzhan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Canpolat</a:t>
            </a:r>
            <a:r>
              <a:rPr lang="en-US" sz="4000" dirty="0">
                <a:latin typeface="Cambria" panose="02040503050406030204" pitchFamily="18" charset="0"/>
              </a:rPr>
              <a:t>     A. Giray </a:t>
            </a:r>
            <a:r>
              <a:rPr lang="en-US" sz="4000" dirty="0" err="1">
                <a:latin typeface="Cambria" panose="02040503050406030204" pitchFamily="18" charset="0"/>
              </a:rPr>
              <a:t>Yağlıkçı</a:t>
            </a:r>
            <a:r>
              <a:rPr lang="en-US" sz="4000" dirty="0">
                <a:latin typeface="Cambria" panose="02040503050406030204" pitchFamily="18" charset="0"/>
              </a:rPr>
              <a:t>     </a:t>
            </a:r>
            <a:r>
              <a:rPr lang="en-US" sz="4000" dirty="0" err="1">
                <a:latin typeface="Cambria" panose="02040503050406030204" pitchFamily="18" charset="0"/>
              </a:rPr>
              <a:t>Ataberk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Olgun</a:t>
            </a:r>
            <a:r>
              <a:rPr lang="en-US" sz="4000" dirty="0">
                <a:latin typeface="Cambria" panose="02040503050406030204" pitchFamily="18" charset="0"/>
              </a:rPr>
              <a:t>     İsmail Emir </a:t>
            </a:r>
            <a:r>
              <a:rPr lang="en-US" sz="4000" dirty="0" err="1">
                <a:latin typeface="Cambria" panose="02040503050406030204" pitchFamily="18" charset="0"/>
              </a:rPr>
              <a:t>Yüksel</a:t>
            </a:r>
            <a:r>
              <a:rPr lang="en-US" sz="4000" dirty="0">
                <a:latin typeface="Cambria" panose="02040503050406030204" pitchFamily="18" charset="0"/>
              </a:rPr>
              <a:t> </a:t>
            </a:r>
            <a:br>
              <a:rPr lang="en-US" sz="4000" dirty="0">
                <a:latin typeface="Cambria" panose="02040503050406030204" pitchFamily="18" charset="0"/>
              </a:rPr>
            </a:br>
            <a:r>
              <a:rPr lang="en-US" sz="4000" dirty="0">
                <a:latin typeface="Cambria" panose="02040503050406030204" pitchFamily="18" charset="0"/>
              </a:rPr>
              <a:t>Yahya Can </a:t>
            </a:r>
            <a:r>
              <a:rPr lang="en-US" sz="4000" dirty="0" err="1">
                <a:latin typeface="Cambria" panose="02040503050406030204" pitchFamily="18" charset="0"/>
              </a:rPr>
              <a:t>Tuğrul</a:t>
            </a:r>
            <a:r>
              <a:rPr lang="en-US" sz="4000" dirty="0">
                <a:latin typeface="Cambria" panose="02040503050406030204" pitchFamily="18" charset="0"/>
              </a:rPr>
              <a:t>     Konstantinos </a:t>
            </a:r>
            <a:r>
              <a:rPr lang="en-US" sz="4000" dirty="0" err="1">
                <a:latin typeface="Cambria" panose="02040503050406030204" pitchFamily="18" charset="0"/>
              </a:rPr>
              <a:t>Kanellopoulos</a:t>
            </a:r>
            <a:r>
              <a:rPr lang="en-US" sz="4000" dirty="0">
                <a:latin typeface="Cambria" panose="02040503050406030204" pitchFamily="18" charset="0"/>
              </a:rPr>
              <a:t>     </a:t>
            </a:r>
            <a:r>
              <a:rPr lang="en-US" sz="4000" dirty="0" err="1">
                <a:latin typeface="Cambria" panose="02040503050406030204" pitchFamily="18" charset="0"/>
              </a:rPr>
              <a:t>Oğuz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Ergin</a:t>
            </a:r>
            <a:r>
              <a:rPr lang="en-US" sz="4000" dirty="0">
                <a:latin typeface="Cambria" panose="02040503050406030204" pitchFamily="18" charset="0"/>
              </a:rPr>
              <a:t>     Onur </a:t>
            </a:r>
            <a:r>
              <a:rPr lang="en-US" sz="4000" dirty="0" err="1">
                <a:latin typeface="Cambria" panose="02040503050406030204" pitchFamily="18" charset="0"/>
              </a:rPr>
              <a:t>Mutlu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44E35C7-464E-02CA-E1EA-E9E49EF14A31}"/>
              </a:ext>
            </a:extLst>
          </p:cNvPr>
          <p:cNvSpPr txBox="1"/>
          <p:nvPr/>
        </p:nvSpPr>
        <p:spPr>
          <a:xfrm>
            <a:off x="225589" y="19171168"/>
            <a:ext cx="9789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latin typeface="Cambria" panose="02040503050406030204" pitchFamily="18" charset="0"/>
              </a:rPr>
              <a:t>Detect</a:t>
            </a:r>
            <a:r>
              <a:rPr lang="en-US" sz="4800" dirty="0">
                <a:latin typeface="Cambria" panose="02040503050406030204" pitchFamily="18" charset="0"/>
              </a:rPr>
              <a:t> and </a:t>
            </a:r>
            <a:r>
              <a:rPr lang="en-US" sz="4800" b="1" dirty="0">
                <a:solidFill>
                  <a:srgbClr val="C00000"/>
                </a:solidFill>
                <a:latin typeface="Cambria" panose="02040503050406030204" pitchFamily="18" charset="0"/>
              </a:rPr>
              <a:t>slow down </a:t>
            </a:r>
            <a:r>
              <a:rPr lang="en-US" sz="4800" dirty="0">
                <a:latin typeface="Cambria" panose="02040503050406030204" pitchFamily="18" charset="0"/>
              </a:rPr>
              <a:t>attackers </a:t>
            </a:r>
            <a:br>
              <a:rPr lang="en-US" sz="4800" dirty="0">
                <a:latin typeface="Cambria" panose="02040503050406030204" pitchFamily="18" charset="0"/>
              </a:rPr>
            </a:br>
            <a:r>
              <a:rPr lang="en-US" sz="4800" dirty="0">
                <a:latin typeface="Cambria" panose="02040503050406030204" pitchFamily="18" charset="0"/>
              </a:rPr>
              <a:t>that trigger </a:t>
            </a:r>
            <a:r>
              <a:rPr lang="en-US" sz="4800" b="1" dirty="0">
                <a:solidFill>
                  <a:srgbClr val="C00000"/>
                </a:solidFill>
                <a:latin typeface="Cambria" panose="02040503050406030204" pitchFamily="18" charset="0"/>
              </a:rPr>
              <a:t>many</a:t>
            </a:r>
            <a:r>
              <a:rPr lang="en-US" sz="4800" dirty="0">
                <a:latin typeface="Cambria" panose="02040503050406030204" pitchFamily="18" charset="0"/>
              </a:rPr>
              <a:t> preventive actions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0411EB0-63BC-8375-6F3F-94A49B015A64}"/>
              </a:ext>
            </a:extLst>
          </p:cNvPr>
          <p:cNvSpPr txBox="1"/>
          <p:nvPr/>
        </p:nvSpPr>
        <p:spPr>
          <a:xfrm>
            <a:off x="25681283" y="4207153"/>
            <a:ext cx="235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Full Paper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0C297E3A-B389-64CA-5432-917A44AC11B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611" t="6838" r="8198" b="8433"/>
          <a:stretch/>
        </p:blipFill>
        <p:spPr>
          <a:xfrm>
            <a:off x="821826" y="1786427"/>
            <a:ext cx="2403583" cy="244800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502B716F-AB87-2E45-0603-A18A138CC600}"/>
              </a:ext>
            </a:extLst>
          </p:cNvPr>
          <p:cNvSpPr txBox="1"/>
          <p:nvPr/>
        </p:nvSpPr>
        <p:spPr>
          <a:xfrm>
            <a:off x="867317" y="4207152"/>
            <a:ext cx="225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Contact Info</a:t>
            </a:r>
          </a:p>
        </p:txBody>
      </p:sp>
      <p:sp>
        <p:nvSpPr>
          <p:cNvPr id="209" name="Multiplication Sign 14">
            <a:extLst>
              <a:ext uri="{FF2B5EF4-FFF2-40B4-BE49-F238E27FC236}">
                <a16:creationId xmlns:a16="http://schemas.microsoft.com/office/drawing/2014/main" id="{E6D9BADB-5B27-A771-EE81-5891CC8EA79E}"/>
              </a:ext>
            </a:extLst>
          </p:cNvPr>
          <p:cNvSpPr/>
          <p:nvPr/>
        </p:nvSpPr>
        <p:spPr>
          <a:xfrm>
            <a:off x="24140625" y="13274080"/>
            <a:ext cx="992767" cy="926374"/>
          </a:xfrm>
          <a:prstGeom prst="mathMultiply">
            <a:avLst>
              <a:gd name="adj1" fmla="val 688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B9EA383-7963-D9AA-3984-5CF64CCF2FF1}"/>
              </a:ext>
            </a:extLst>
          </p:cNvPr>
          <p:cNvGrpSpPr/>
          <p:nvPr/>
        </p:nvGrpSpPr>
        <p:grpSpPr>
          <a:xfrm>
            <a:off x="511779" y="7043322"/>
            <a:ext cx="18665153" cy="8797303"/>
            <a:chOff x="524080" y="6696195"/>
            <a:chExt cx="18665153" cy="8694093"/>
          </a:xfrm>
        </p:grpSpPr>
        <p:pic>
          <p:nvPicPr>
            <p:cNvPr id="121" name="Content Placeholder 5">
              <a:extLst>
                <a:ext uri="{FF2B5EF4-FFF2-40B4-BE49-F238E27FC236}">
                  <a16:creationId xmlns:a16="http://schemas.microsoft.com/office/drawing/2014/main" id="{20A9E038-54AA-FC2C-9E9E-D18DD5419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724" y="6696195"/>
              <a:ext cx="3195801" cy="3195801"/>
            </a:xfrm>
            <a:prstGeom prst="rect">
              <a:avLst/>
            </a:prstGeom>
          </p:spPr>
        </p:pic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9CB594F6-A984-1034-08C4-9DD53769CDFF}"/>
                </a:ext>
              </a:extLst>
            </p:cNvPr>
            <p:cNvSpPr/>
            <p:nvPr/>
          </p:nvSpPr>
          <p:spPr>
            <a:xfrm>
              <a:off x="2506791" y="7715662"/>
              <a:ext cx="614838" cy="418797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730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55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F7DFE5E-79A6-5CAA-4EB7-56895966D5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080" y="7925059"/>
              <a:ext cx="3096427" cy="4386451"/>
              <a:chOff x="105836" y="2144965"/>
              <a:chExt cx="2796723" cy="3961887"/>
            </a:xfrm>
          </p:grpSpPr>
          <p:sp>
            <p:nvSpPr>
              <p:cNvPr id="299" name="Rounded Rectangle 298">
                <a:extLst>
                  <a:ext uri="{FF2B5EF4-FFF2-40B4-BE49-F238E27FC236}">
                    <a16:creationId xmlns:a16="http://schemas.microsoft.com/office/drawing/2014/main" id="{B8ECE04C-0890-D5AB-4B5B-ABA2604C1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836" y="3265304"/>
                <a:ext cx="2796723" cy="236719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00" name="TextBox 257">
                <a:extLst>
                  <a:ext uri="{FF2B5EF4-FFF2-40B4-BE49-F238E27FC236}">
                    <a16:creationId xmlns:a16="http://schemas.microsoft.com/office/drawing/2014/main" id="{F35CDEF1-D373-9DDF-9093-3A21803BF4B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39340" y="5843115"/>
                <a:ext cx="1729713" cy="263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Chip</a:t>
                </a:r>
              </a:p>
            </p:txBody>
          </p:sp>
          <p:cxnSp>
            <p:nvCxnSpPr>
              <p:cNvPr id="301" name="Straight Connector 85">
                <a:extLst>
                  <a:ext uri="{FF2B5EF4-FFF2-40B4-BE49-F238E27FC236}">
                    <a16:creationId xmlns:a16="http://schemas.microsoft.com/office/drawing/2014/main" id="{1125757A-2EE9-79A3-8A30-5DA2811196F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6433" y="4448899"/>
                <a:ext cx="202367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85">
                <a:extLst>
                  <a:ext uri="{FF2B5EF4-FFF2-40B4-BE49-F238E27FC236}">
                    <a16:creationId xmlns:a16="http://schemas.microsoft.com/office/drawing/2014/main" id="{379BC399-83A6-CB67-5BC8-27E786A3D1F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520095" y="4212343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85">
                <a:extLst>
                  <a:ext uri="{FF2B5EF4-FFF2-40B4-BE49-F238E27FC236}">
                    <a16:creationId xmlns:a16="http://schemas.microsoft.com/office/drawing/2014/main" id="{97808D61-44AE-3385-A1AE-1FB9E5A9707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76572" y="4202868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85">
                <a:extLst>
                  <a:ext uri="{FF2B5EF4-FFF2-40B4-BE49-F238E27FC236}">
                    <a16:creationId xmlns:a16="http://schemas.microsoft.com/office/drawing/2014/main" id="{212F5345-06A8-6A89-0E55-DBA7F17D9CD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463380" y="4195279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85">
                <a:extLst>
                  <a:ext uri="{FF2B5EF4-FFF2-40B4-BE49-F238E27FC236}">
                    <a16:creationId xmlns:a16="http://schemas.microsoft.com/office/drawing/2014/main" id="{15ADBA0D-D8C1-6021-DB27-8125CA6A9C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15310" y="4185139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EE9109F0-1149-D2CE-C649-A4991CA86E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23595" y="3383625"/>
                <a:ext cx="393009" cy="814100"/>
                <a:chOff x="5058786" y="1915103"/>
                <a:chExt cx="238186" cy="493394"/>
              </a:xfrm>
            </p:grpSpPr>
            <p:sp>
              <p:nvSpPr>
                <p:cNvPr id="323" name="Rounded Rectangle 322">
                  <a:extLst>
                    <a:ext uri="{FF2B5EF4-FFF2-40B4-BE49-F238E27FC236}">
                      <a16:creationId xmlns:a16="http://schemas.microsoft.com/office/drawing/2014/main" id="{67C6109E-D850-C645-C052-6184CBB1A892}"/>
                    </a:ext>
                  </a:extLst>
                </p:cNvPr>
                <p:cNvSpPr/>
                <p:nvPr/>
              </p:nvSpPr>
              <p:spPr>
                <a:xfrm rot="5400000">
                  <a:off x="4931182" y="2042707"/>
                  <a:ext cx="493394" cy="238186"/>
                </a:xfrm>
                <a:prstGeom prst="roundRect">
                  <a:avLst>
                    <a:gd name="adj" fmla="val 5443"/>
                  </a:avLst>
                </a:prstGeom>
                <a:solidFill>
                  <a:srgbClr val="F2F8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 defTabSz="6857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24" name="矩形 22">
                  <a:extLst>
                    <a:ext uri="{FF2B5EF4-FFF2-40B4-BE49-F238E27FC236}">
                      <a16:creationId xmlns:a16="http://schemas.microsoft.com/office/drawing/2014/main" id="{91782C70-2D7C-3669-1F0F-A8CA13CC76FF}"/>
                    </a:ext>
                  </a:extLst>
                </p:cNvPr>
                <p:cNvSpPr/>
                <p:nvPr/>
              </p:nvSpPr>
              <p:spPr>
                <a:xfrm rot="5400000">
                  <a:off x="4979207" y="2050799"/>
                  <a:ext cx="397346" cy="202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68575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800" b="1" dirty="0">
                      <a:solidFill>
                        <a:srgbClr val="F79646">
                          <a:lumMod val="75000"/>
                        </a:srgbClr>
                      </a:solidFill>
                      <a:latin typeface="Cambria" panose="02040503050406030204" pitchFamily="18" charset="0"/>
                      <a:ea typeface="宋体" panose="02010600030101010101" pitchFamily="2" charset="-122"/>
                    </a:rPr>
                    <a:t>Bank</a:t>
                  </a:r>
                  <a:endParaRPr lang="en-US" altLang="zh-CN" sz="1725" b="1" dirty="0">
                    <a:solidFill>
                      <a:srgbClr val="F79646">
                        <a:lumMod val="75000"/>
                      </a:srgbClr>
                    </a:solidFill>
                    <a:latin typeface="Cambria" panose="020405030504060302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07" name="Rounded Rectangle 306">
                <a:extLst>
                  <a:ext uri="{FF2B5EF4-FFF2-40B4-BE49-F238E27FC236}">
                    <a16:creationId xmlns:a16="http://schemas.microsoft.com/office/drawing/2014/main" id="{CB553F15-CB00-3F12-C042-356190D4C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121687" y="492723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08" name="Rounded Rectangle 307">
                <a:extLst>
                  <a:ext uri="{FF2B5EF4-FFF2-40B4-BE49-F238E27FC236}">
                    <a16:creationId xmlns:a16="http://schemas.microsoft.com/office/drawing/2014/main" id="{C247D56A-6A09-7DEB-A71A-0DD7778E50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569525" y="3594171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09" name="Rounded Rectangle 308">
                <a:extLst>
                  <a:ext uri="{FF2B5EF4-FFF2-40B4-BE49-F238E27FC236}">
                    <a16:creationId xmlns:a16="http://schemas.microsoft.com/office/drawing/2014/main" id="{08519B8D-184B-D252-4FD2-DDD4CD5D67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59296" y="3586747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2" name="Rounded Rectangle 311">
                <a:extLst>
                  <a:ext uri="{FF2B5EF4-FFF2-40B4-BE49-F238E27FC236}">
                    <a16:creationId xmlns:a16="http://schemas.microsoft.com/office/drawing/2014/main" id="{F88E6DE6-460B-3C11-7F02-4A6E612E7B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14481" y="3581587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4" name="Rounded Rectangle 313">
                <a:extLst>
                  <a:ext uri="{FF2B5EF4-FFF2-40B4-BE49-F238E27FC236}">
                    <a16:creationId xmlns:a16="http://schemas.microsoft.com/office/drawing/2014/main" id="{1CB0DB73-D907-F589-FC0E-844CB9919F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08263" y="490547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5" name="Rounded Rectangle 314">
                <a:extLst>
                  <a:ext uri="{FF2B5EF4-FFF2-40B4-BE49-F238E27FC236}">
                    <a16:creationId xmlns:a16="http://schemas.microsoft.com/office/drawing/2014/main" id="{210C0E8D-80BA-DDC4-BA4F-7D0DE111E4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56333" y="491804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6" name="Rounded Rectangle 315">
                <a:extLst>
                  <a:ext uri="{FF2B5EF4-FFF2-40B4-BE49-F238E27FC236}">
                    <a16:creationId xmlns:a16="http://schemas.microsoft.com/office/drawing/2014/main" id="{A54D49C4-263C-6717-2337-920E4337D2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575624" y="491196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5BD653C1-2264-81BA-A646-C507C05ADE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5081" y="3343837"/>
                <a:ext cx="416980" cy="2114050"/>
                <a:chOff x="3762791" y="2786150"/>
                <a:chExt cx="252714" cy="1281239"/>
              </a:xfrm>
            </p:grpSpPr>
            <p:sp>
              <p:nvSpPr>
                <p:cNvPr id="321" name="Rounded Rectangle 320">
                  <a:extLst>
                    <a:ext uri="{FF2B5EF4-FFF2-40B4-BE49-F238E27FC236}">
                      <a16:creationId xmlns:a16="http://schemas.microsoft.com/office/drawing/2014/main" id="{7CBD04F5-CE6D-B7D9-52B1-BCEB4C6F42CA}"/>
                    </a:ext>
                  </a:extLst>
                </p:cNvPr>
                <p:cNvSpPr/>
                <p:nvPr/>
              </p:nvSpPr>
              <p:spPr>
                <a:xfrm rot="5400000">
                  <a:off x="3246336" y="3307676"/>
                  <a:ext cx="1276049" cy="238186"/>
                </a:xfrm>
                <a:prstGeom prst="roundRect">
                  <a:avLst>
                    <a:gd name="adj" fmla="val 5443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 defTabSz="6857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22" name="矩形 19">
                  <a:extLst>
                    <a:ext uri="{FF2B5EF4-FFF2-40B4-BE49-F238E27FC236}">
                      <a16:creationId xmlns:a16="http://schemas.microsoft.com/office/drawing/2014/main" id="{8504631F-0E84-6DC2-6DFA-D6438A53B084}"/>
                    </a:ext>
                  </a:extLst>
                </p:cNvPr>
                <p:cNvSpPr/>
                <p:nvPr/>
              </p:nvSpPr>
              <p:spPr>
                <a:xfrm rot="5400000">
                  <a:off x="3248528" y="3300413"/>
                  <a:ext cx="1281239" cy="2527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75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 dirty="0">
                      <a:solidFill>
                        <a:prstClr val="white">
                          <a:lumMod val="85000"/>
                        </a:prstClr>
                      </a:solidFill>
                      <a:latin typeface="Cambria" panose="02040503050406030204" pitchFamily="18" charset="0"/>
                      <a:ea typeface="宋体" panose="02010600030101010101" pitchFamily="2" charset="-122"/>
                    </a:rPr>
                    <a:t>Chip I/O</a:t>
                  </a:r>
                </a:p>
              </p:txBody>
            </p:sp>
          </p:grp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34E4350-2A09-27F3-BDD5-432CDFFE552A}"/>
                  </a:ext>
                </a:extLst>
              </p:cNvPr>
              <p:cNvCxnSpPr>
                <a:cxnSpLocks noChangeAspect="1"/>
                <a:stCxn id="122" idx="1"/>
              </p:cNvCxnSpPr>
              <p:nvPr/>
            </p:nvCxnSpPr>
            <p:spPr>
              <a:xfrm flipH="1">
                <a:off x="161968" y="2144965"/>
                <a:ext cx="1734672" cy="1137246"/>
              </a:xfrm>
              <a:prstGeom prst="line">
                <a:avLst/>
              </a:prstGeom>
              <a:ln w="47625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726A637C-F2F8-2EC4-0F1F-610CC5C6C910}"/>
                  </a:ext>
                </a:extLst>
              </p:cNvPr>
              <p:cNvCxnSpPr>
                <a:cxnSpLocks noChangeAspect="1"/>
                <a:stCxn id="122" idx="3"/>
              </p:cNvCxnSpPr>
              <p:nvPr/>
            </p:nvCxnSpPr>
            <p:spPr>
              <a:xfrm>
                <a:off x="2451968" y="2144966"/>
                <a:ext cx="415708" cy="1198989"/>
              </a:xfrm>
              <a:prstGeom prst="line">
                <a:avLst/>
              </a:prstGeom>
              <a:ln w="47625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8E734AA-8DF1-ED5C-4FEC-4A99E3F1D1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97063" y="9197888"/>
              <a:ext cx="4307011" cy="2912722"/>
              <a:chOff x="1640905" y="2457341"/>
              <a:chExt cx="2993861" cy="2024672"/>
            </a:xfrm>
          </p:grpSpPr>
          <p:sp>
            <p:nvSpPr>
              <p:cNvPr id="591" name="Rounded Rectangle 590">
                <a:extLst>
                  <a:ext uri="{FF2B5EF4-FFF2-40B4-BE49-F238E27FC236}">
                    <a16:creationId xmlns:a16="http://schemas.microsoft.com/office/drawing/2014/main" id="{9B209520-C404-4B7E-1C57-9F34F815B2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45435" y="2457341"/>
                <a:ext cx="2280322" cy="1775393"/>
              </a:xfrm>
              <a:prstGeom prst="roundRect">
                <a:avLst>
                  <a:gd name="adj" fmla="val 544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592" name="Straight Connector 115">
                <a:extLst>
                  <a:ext uri="{FF2B5EF4-FFF2-40B4-BE49-F238E27FC236}">
                    <a16:creationId xmlns:a16="http://schemas.microsoft.com/office/drawing/2014/main" id="{BB5CD4F5-4DD9-AA2C-935A-F850A25A313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866623" y="2807928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115">
                <a:extLst>
                  <a:ext uri="{FF2B5EF4-FFF2-40B4-BE49-F238E27FC236}">
                    <a16:creationId xmlns:a16="http://schemas.microsoft.com/office/drawing/2014/main" id="{E8E17148-274E-7250-9E17-B4C192D0633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552298" y="2795309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115">
                <a:extLst>
                  <a:ext uri="{FF2B5EF4-FFF2-40B4-BE49-F238E27FC236}">
                    <a16:creationId xmlns:a16="http://schemas.microsoft.com/office/drawing/2014/main" id="{51D857F2-71C4-7E3E-603E-01CDF1E9B5E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234404" y="2795309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115">
                <a:extLst>
                  <a:ext uri="{FF2B5EF4-FFF2-40B4-BE49-F238E27FC236}">
                    <a16:creationId xmlns:a16="http://schemas.microsoft.com/office/drawing/2014/main" id="{D6189360-E099-EE6D-48EC-F0CD4C753D2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2634" y="2789435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115">
                <a:extLst>
                  <a:ext uri="{FF2B5EF4-FFF2-40B4-BE49-F238E27FC236}">
                    <a16:creationId xmlns:a16="http://schemas.microsoft.com/office/drawing/2014/main" id="{45230713-8845-8DBF-E494-CE19A04550C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923648" y="2789435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124">
                <a:extLst>
                  <a:ext uri="{FF2B5EF4-FFF2-40B4-BE49-F238E27FC236}">
                    <a16:creationId xmlns:a16="http://schemas.microsoft.com/office/drawing/2014/main" id="{EFF4DB50-46BF-DB0C-46A6-91974E3395E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500484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393B3133-888E-3F2A-4365-D9EC22DEAB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798" y="2529948"/>
                <a:ext cx="570729" cy="215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dirty="0" err="1">
                    <a:solidFill>
                      <a:srgbClr val="C0504D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800" dirty="0">
                  <a:solidFill>
                    <a:srgbClr val="C0504D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BE2F186D-3FD7-F187-6222-0655A05726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8553" y="2772543"/>
                <a:ext cx="676005" cy="198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err="1">
                    <a:solidFill>
                      <a:srgbClr val="4BACC6"/>
                    </a:solidFill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solidFill>
                    <a:srgbClr val="4BACC6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53B72C80-3483-4775-84E2-0BC9DB9D5B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0174" y="3026018"/>
                <a:ext cx="298228" cy="164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504D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D245FDD4-D875-3986-A852-CD705956B9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44870" y="3632904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88E924F8-4F72-4A4B-05F3-3BA254158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05866" y="2589564"/>
                <a:ext cx="775754" cy="198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DRAM Cell</a:t>
                </a:r>
              </a:p>
            </p:txBody>
          </p:sp>
          <p:sp>
            <p:nvSpPr>
              <p:cNvPr id="610" name="Rounded Rectangle 609">
                <a:extLst>
                  <a:ext uri="{FF2B5EF4-FFF2-40B4-BE49-F238E27FC236}">
                    <a16:creationId xmlns:a16="http://schemas.microsoft.com/office/drawing/2014/main" id="{377E3E7B-CF0C-A288-1C42-427CB89A79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9322" y="3906727"/>
                <a:ext cx="1929765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Row Buffer</a:t>
                </a:r>
              </a:p>
            </p:txBody>
          </p:sp>
          <p:cxnSp>
            <p:nvCxnSpPr>
              <p:cNvPr id="611" name="Straight Connector 124">
                <a:extLst>
                  <a:ext uri="{FF2B5EF4-FFF2-40B4-BE49-F238E27FC236}">
                    <a16:creationId xmlns:a16="http://schemas.microsoft.com/office/drawing/2014/main" id="{0785442C-4ACF-DA09-3DF2-EACD082C1FE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276206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124">
                <a:extLst>
                  <a:ext uri="{FF2B5EF4-FFF2-40B4-BE49-F238E27FC236}">
                    <a16:creationId xmlns:a16="http://schemas.microsoft.com/office/drawing/2014/main" id="{9552852D-B264-914C-F749-AC893E64059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045480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3" name="Oval 131">
                <a:extLst>
                  <a:ext uri="{FF2B5EF4-FFF2-40B4-BE49-F238E27FC236}">
                    <a16:creationId xmlns:a16="http://schemas.microsoft.com/office/drawing/2014/main" id="{ED1BA618-001B-6B49-71BC-489D78B593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2355" y="342140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4" name="Oval 134">
                <a:extLst>
                  <a:ext uri="{FF2B5EF4-FFF2-40B4-BE49-F238E27FC236}">
                    <a16:creationId xmlns:a16="http://schemas.microsoft.com/office/drawing/2014/main" id="{1101755F-00A9-88C2-8025-4A5AD0D90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8783" y="3422063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5" name="Oval 137">
                <a:extLst>
                  <a:ext uri="{FF2B5EF4-FFF2-40B4-BE49-F238E27FC236}">
                    <a16:creationId xmlns:a16="http://schemas.microsoft.com/office/drawing/2014/main" id="{6AC5D614-8449-1FB9-4F66-8980A188F3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462" y="3203004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6" name="Oval 140">
                <a:extLst>
                  <a:ext uri="{FF2B5EF4-FFF2-40B4-BE49-F238E27FC236}">
                    <a16:creationId xmlns:a16="http://schemas.microsoft.com/office/drawing/2014/main" id="{27F3F11C-645D-C514-BCF3-1E3CB98F05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6724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7" name="Oval 143">
                <a:extLst>
                  <a:ext uri="{FF2B5EF4-FFF2-40B4-BE49-F238E27FC236}">
                    <a16:creationId xmlns:a16="http://schemas.microsoft.com/office/drawing/2014/main" id="{72F6C1B9-565B-6081-78D7-63E0169CC1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7018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8" name="Oval 131">
                <a:extLst>
                  <a:ext uri="{FF2B5EF4-FFF2-40B4-BE49-F238E27FC236}">
                    <a16:creationId xmlns:a16="http://schemas.microsoft.com/office/drawing/2014/main" id="{75CF779C-975F-D343-153A-9AEE59B55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9793" y="342911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5" name="Oval 134">
                <a:extLst>
                  <a:ext uri="{FF2B5EF4-FFF2-40B4-BE49-F238E27FC236}">
                    <a16:creationId xmlns:a16="http://schemas.microsoft.com/office/drawing/2014/main" id="{4DF372B1-16B9-60C1-8C5E-D418497433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2355" y="3203004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6" name="Oval 137">
                <a:extLst>
                  <a:ext uri="{FF2B5EF4-FFF2-40B4-BE49-F238E27FC236}">
                    <a16:creationId xmlns:a16="http://schemas.microsoft.com/office/drawing/2014/main" id="{6C0589C0-EF97-FEE2-7702-77F450E4C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7018" y="3191338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7" name="Oval 140">
                <a:extLst>
                  <a:ext uri="{FF2B5EF4-FFF2-40B4-BE49-F238E27FC236}">
                    <a16:creationId xmlns:a16="http://schemas.microsoft.com/office/drawing/2014/main" id="{7860EBDA-7F4D-166D-62EC-654AC26155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159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8" name="Oval 143">
                <a:extLst>
                  <a:ext uri="{FF2B5EF4-FFF2-40B4-BE49-F238E27FC236}">
                    <a16:creationId xmlns:a16="http://schemas.microsoft.com/office/drawing/2014/main" id="{B9508044-BB9C-1235-7E8E-2896F7F93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7451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9" name="Oval 131">
                <a:extLst>
                  <a:ext uri="{FF2B5EF4-FFF2-40B4-BE49-F238E27FC236}">
                    <a16:creationId xmlns:a16="http://schemas.microsoft.com/office/drawing/2014/main" id="{F372B286-6D21-4AFF-EB85-B0203F6F47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0803" y="3426176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30" name="Oval 134">
                <a:extLst>
                  <a:ext uri="{FF2B5EF4-FFF2-40B4-BE49-F238E27FC236}">
                    <a16:creationId xmlns:a16="http://schemas.microsoft.com/office/drawing/2014/main" id="{47BE56D5-1B3B-6551-DBCF-187837726A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56" y="3426176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31" name="Oval 137">
                <a:extLst>
                  <a:ext uri="{FF2B5EF4-FFF2-40B4-BE49-F238E27FC236}">
                    <a16:creationId xmlns:a16="http://schemas.microsoft.com/office/drawing/2014/main" id="{9A1B931F-2236-6C90-0B29-C2EC7F7358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3962" y="3198387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49" name="Oval 140">
                <a:extLst>
                  <a:ext uri="{FF2B5EF4-FFF2-40B4-BE49-F238E27FC236}">
                    <a16:creationId xmlns:a16="http://schemas.microsoft.com/office/drawing/2014/main" id="{64254C1B-A32A-5E5B-4CB1-0365C975C5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7451" y="3198387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90" name="Oval 143">
                <a:extLst>
                  <a:ext uri="{FF2B5EF4-FFF2-40B4-BE49-F238E27FC236}">
                    <a16:creationId xmlns:a16="http://schemas.microsoft.com/office/drawing/2014/main" id="{A1AC9BB9-2300-53A8-6409-B6BFA975F0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9086" y="2953440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B86F847-FFD0-2ACB-AEF9-557C2B1A8A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979445" y="3637875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C03B7F3-0B73-0DA0-7CF1-AE2E8BEBCB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284092" y="3644584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215EF55E-2CD1-8957-CA4E-258DCBC461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606189" y="3654577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CF06BA0-A01D-9B7E-C0FC-C735C14F45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3995" y="3250296"/>
                <a:ext cx="298228" cy="164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504D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ACF445CD-28FD-90CC-93FA-A5DCB04BC99B}"/>
                  </a:ext>
                </a:extLst>
              </p:cNvPr>
              <p:cNvCxnSpPr>
                <a:cxnSpLocks noChangeAspect="1"/>
                <a:stCxn id="323" idx="1"/>
              </p:cNvCxnSpPr>
              <p:nvPr/>
            </p:nvCxnSpPr>
            <p:spPr>
              <a:xfrm flipV="1">
                <a:off x="1640905" y="2485966"/>
                <a:ext cx="637193" cy="3989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A7CE50C9-B934-2602-5744-145EE733D730}"/>
                  </a:ext>
                </a:extLst>
              </p:cNvPr>
              <p:cNvCxnSpPr>
                <a:cxnSpLocks noChangeAspect="1"/>
                <a:stCxn id="323" idx="3"/>
              </p:cNvCxnSpPr>
              <p:nvPr/>
            </p:nvCxnSpPr>
            <p:spPr>
              <a:xfrm>
                <a:off x="1640905" y="3152393"/>
                <a:ext cx="607290" cy="1031745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8" name="TextBox 257">
                <a:extLst>
                  <a:ext uri="{FF2B5EF4-FFF2-40B4-BE49-F238E27FC236}">
                    <a16:creationId xmlns:a16="http://schemas.microsoft.com/office/drawing/2014/main" id="{91966447-020E-DD60-7319-A1CCADDCBAD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268803" y="4279040"/>
                <a:ext cx="1365963" cy="2029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Bank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B90018-DFB1-455B-AF90-D733849439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71969" y="11630313"/>
              <a:ext cx="3711352" cy="1847023"/>
              <a:chOff x="4695629" y="3272255"/>
              <a:chExt cx="2135513" cy="1062776"/>
            </a:xfrm>
          </p:grpSpPr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CC514AE4-4C4A-0C26-E3B4-8A354950E34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451151" y="3272255"/>
                <a:ext cx="65261" cy="6382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2" name="Rounded Rectangle 581">
                <a:extLst>
                  <a:ext uri="{FF2B5EF4-FFF2-40B4-BE49-F238E27FC236}">
                    <a16:creationId xmlns:a16="http://schemas.microsoft.com/office/drawing/2014/main" id="{55EF77C6-5CC3-CA4F-76BE-A56EA3BFAD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6774" y="3911295"/>
                <a:ext cx="1929765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25" b="1" dirty="0">
                  <a:solidFill>
                    <a:srgbClr val="4F81BD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83" name="Rounded Rectangle 582">
                <a:extLst>
                  <a:ext uri="{FF2B5EF4-FFF2-40B4-BE49-F238E27FC236}">
                    <a16:creationId xmlns:a16="http://schemas.microsoft.com/office/drawing/2014/main" id="{5C97970E-76D1-013D-31F7-671EAD6CE3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5629" y="3911612"/>
                <a:ext cx="506432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0</a:t>
                </a:r>
              </a:p>
            </p:txBody>
          </p:sp>
          <p:sp>
            <p:nvSpPr>
              <p:cNvPr id="584" name="Rounded Rectangle 583">
                <a:extLst>
                  <a:ext uri="{FF2B5EF4-FFF2-40B4-BE49-F238E27FC236}">
                    <a16:creationId xmlns:a16="http://schemas.microsoft.com/office/drawing/2014/main" id="{1666F43C-7DC0-A046-B42E-ABF6FF40E2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02061" y="3911295"/>
                <a:ext cx="498013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1</a:t>
                </a:r>
              </a:p>
            </p:txBody>
          </p:sp>
          <p:sp>
            <p:nvSpPr>
              <p:cNvPr id="585" name="Rounded Rectangle 584">
                <a:extLst>
                  <a:ext uri="{FF2B5EF4-FFF2-40B4-BE49-F238E27FC236}">
                    <a16:creationId xmlns:a16="http://schemas.microsoft.com/office/drawing/2014/main" id="{2C9B6348-5E57-D428-427B-DD3FEF6E7E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17188" y="3912799"/>
                <a:ext cx="509351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N-1</a:t>
                </a: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92521710-6F0B-7C67-E8BC-2820204D4B0F}"/>
                  </a:ext>
                </a:extLst>
              </p:cNvPr>
              <p:cNvSpPr/>
              <p:nvPr/>
            </p:nvSpPr>
            <p:spPr>
              <a:xfrm>
                <a:off x="5655967" y="3623852"/>
                <a:ext cx="463214" cy="599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…</a:t>
                </a:r>
                <a:endParaRPr lang="en-US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87" name="TextBox 257">
                <a:extLst>
                  <a:ext uri="{FF2B5EF4-FFF2-40B4-BE49-F238E27FC236}">
                    <a16:creationId xmlns:a16="http://schemas.microsoft.com/office/drawing/2014/main" id="{55F96DAD-1B79-31EF-8913-3251A1B09D4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50287" y="4167015"/>
                <a:ext cx="1980855" cy="16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Sense Amplifiers (SAs)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D51BC9B-C70C-6679-122D-1E35D75A5A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7774" y="10800092"/>
              <a:ext cx="3810097" cy="4590196"/>
              <a:chOff x="4785164" y="641224"/>
              <a:chExt cx="2393190" cy="2883185"/>
            </a:xfrm>
          </p:grpSpPr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36F3D0BA-E1FD-40B8-8C21-2150DD910F2A}"/>
                  </a:ext>
                </a:extLst>
              </p:cNvPr>
              <p:cNvCxnSpPr>
                <a:cxnSpLocks noChangeAspect="1"/>
                <a:stCxn id="579" idx="7"/>
                <a:endCxn id="630" idx="3"/>
              </p:cNvCxnSpPr>
              <p:nvPr/>
            </p:nvCxnSpPr>
            <p:spPr>
              <a:xfrm flipV="1">
                <a:off x="6264485" y="641224"/>
                <a:ext cx="913869" cy="12033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8" name="TextBox 257">
                <a:extLst>
                  <a:ext uri="{FF2B5EF4-FFF2-40B4-BE49-F238E27FC236}">
                    <a16:creationId xmlns:a16="http://schemas.microsoft.com/office/drawing/2014/main" id="{81D102F3-2D44-A025-4D52-0AF400BE9D6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29173" y="3340999"/>
                <a:ext cx="1648111" cy="183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Cell</a:t>
                </a:r>
              </a:p>
            </p:txBody>
          </p:sp>
          <p:sp>
            <p:nvSpPr>
              <p:cNvPr id="579" name="Oval 140">
                <a:extLst>
                  <a:ext uri="{FF2B5EF4-FFF2-40B4-BE49-F238E27FC236}">
                    <a16:creationId xmlns:a16="http://schemas.microsoft.com/office/drawing/2014/main" id="{6569470A-6162-3898-EFDC-C855D390E4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5164" y="1590779"/>
                <a:ext cx="1733133" cy="173312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pic>
            <p:nvPicPr>
              <p:cNvPr id="580" name="Picture 579">
                <a:extLst>
                  <a:ext uri="{FF2B5EF4-FFF2-40B4-BE49-F238E27FC236}">
                    <a16:creationId xmlns:a16="http://schemas.microsoft.com/office/drawing/2014/main" id="{A55910E9-AFED-5D8D-4EC0-F8E866238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33607" y="1916600"/>
                <a:ext cx="1650633" cy="1092331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14A17ED-C0C8-3888-BE79-0CA6ED8F589D}"/>
                </a:ext>
              </a:extLst>
            </p:cNvPr>
            <p:cNvSpPr txBox="1"/>
            <p:nvPr/>
          </p:nvSpPr>
          <p:spPr>
            <a:xfrm>
              <a:off x="587860" y="6793903"/>
              <a:ext cx="6995461" cy="638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599" b="1" dirty="0">
                  <a:latin typeface="Cambria" panose="02040503050406030204" pitchFamily="18" charset="0"/>
                </a:rPr>
                <a:t>DRAM Organization</a:t>
              </a:r>
              <a:endParaRPr lang="en-US" sz="3599" dirty="0">
                <a:latin typeface="Cambria" panose="02040503050406030204" pitchFamily="18" charset="0"/>
              </a:endParaRPr>
            </a:p>
          </p:txBody>
        </p:sp>
        <p:sp>
          <p:nvSpPr>
            <p:cNvPr id="512" name="Rounded Rectangle 511">
              <a:extLst>
                <a:ext uri="{FF2B5EF4-FFF2-40B4-BE49-F238E27FC236}">
                  <a16:creationId xmlns:a16="http://schemas.microsoft.com/office/drawing/2014/main" id="{02A60C81-A35F-FDA6-98CF-0D604B0627FA}"/>
                </a:ext>
              </a:extLst>
            </p:cNvPr>
            <p:cNvSpPr/>
            <p:nvPr/>
          </p:nvSpPr>
          <p:spPr>
            <a:xfrm>
              <a:off x="8045263" y="7838998"/>
              <a:ext cx="5626756" cy="4217949"/>
            </a:xfrm>
            <a:prstGeom prst="roundRect">
              <a:avLst>
                <a:gd name="adj" fmla="val 9311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446BB436-8262-E4FE-1E2B-C9F9580DC351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876696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2B184A7E-F1DF-0F11-5CD8-A53200565680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945276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22D3BF0A-2E68-2FDB-993B-ED628CC624D2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0134776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566015FC-E8FB-FD61-6E7B-95C7625DA708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080912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227DDA4-3D61-1517-5489-E268245920C1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1449677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AF5A880B-1220-95F1-1976-73DE9FCF3729}"/>
                </a:ext>
              </a:extLst>
            </p:cNvPr>
            <p:cNvSpPr/>
            <p:nvPr/>
          </p:nvSpPr>
          <p:spPr>
            <a:xfrm>
              <a:off x="8570547" y="8433584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0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FC6071E2-4552-A0FD-6BB1-6350CAA0DA01}"/>
                </a:ext>
              </a:extLst>
            </p:cNvPr>
            <p:cNvSpPr/>
            <p:nvPr/>
          </p:nvSpPr>
          <p:spPr>
            <a:xfrm>
              <a:off x="8570547" y="11141935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C0CDCB48-D40A-EB2C-0AA3-E6704C86F26C}"/>
                </a:ext>
              </a:extLst>
            </p:cNvPr>
            <p:cNvSpPr/>
            <p:nvPr/>
          </p:nvSpPr>
          <p:spPr>
            <a:xfrm>
              <a:off x="8570547" y="9107896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44AF6EB0-829E-9A1C-B89E-5E008919BC50}"/>
                </a:ext>
              </a:extLst>
            </p:cNvPr>
            <p:cNvSpPr/>
            <p:nvPr/>
          </p:nvSpPr>
          <p:spPr>
            <a:xfrm>
              <a:off x="8570547" y="9773644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0252B88D-FE25-E1A7-A541-ABEF8F3AB1D0}"/>
                </a:ext>
              </a:extLst>
            </p:cNvPr>
            <p:cNvSpPr/>
            <p:nvPr/>
          </p:nvSpPr>
          <p:spPr>
            <a:xfrm>
              <a:off x="8570547" y="10446943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5CBE1619-6B40-A1A8-C776-EB2B011185B6}"/>
                </a:ext>
              </a:extLst>
            </p:cNvPr>
            <p:cNvSpPr/>
            <p:nvPr/>
          </p:nvSpPr>
          <p:spPr>
            <a:xfrm>
              <a:off x="8570547" y="11124861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4</a:t>
              </a:r>
            </a:p>
          </p:txBody>
        </p: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254DE1CA-C8AC-7A9D-ADB5-DB29EB3EEB7C}"/>
                </a:ext>
              </a:extLst>
            </p:cNvPr>
            <p:cNvGrpSpPr/>
            <p:nvPr/>
          </p:nvGrpSpPr>
          <p:grpSpPr>
            <a:xfrm>
              <a:off x="8562715" y="9105919"/>
              <a:ext cx="4624971" cy="1990657"/>
              <a:chOff x="1428644" y="1937227"/>
              <a:chExt cx="6286713" cy="1990657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B4EC7D0-C39D-0C2F-F36C-AC544C1D863B}"/>
                  </a:ext>
                </a:extLst>
              </p:cNvPr>
              <p:cNvSpPr/>
              <p:nvPr/>
            </p:nvSpPr>
            <p:spPr>
              <a:xfrm>
                <a:off x="1436477" y="2604952"/>
                <a:ext cx="6278880" cy="6496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66D32727-B691-41BC-DC4F-27D63A8279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644" y="2637180"/>
                <a:ext cx="1390654" cy="5914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200" b="1" i="1">
                    <a:solidFill>
                      <a:srgbClr val="FF0000"/>
                    </a:solidFill>
                  </a:rPr>
                  <a:t>open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8829008-6BD0-E554-39B2-457503280139}"/>
                  </a:ext>
                </a:extLst>
              </p:cNvPr>
              <p:cNvSpPr/>
              <p:nvPr/>
            </p:nvSpPr>
            <p:spPr>
              <a:xfrm>
                <a:off x="1436477" y="1937227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1</a:t>
                </a:r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4D42057E-E9E3-D1F6-5082-817F11690ECE}"/>
                  </a:ext>
                </a:extLst>
              </p:cNvPr>
              <p:cNvSpPr/>
              <p:nvPr/>
            </p:nvSpPr>
            <p:spPr>
              <a:xfrm>
                <a:off x="1436477" y="3278252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3</a:t>
                </a:r>
              </a:p>
            </p:txBody>
          </p:sp>
        </p:grp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91AC25BF-584F-892D-0D8B-BE6975C021E4}"/>
                </a:ext>
              </a:extLst>
            </p:cNvPr>
            <p:cNvGrpSpPr/>
            <p:nvPr/>
          </p:nvGrpSpPr>
          <p:grpSpPr>
            <a:xfrm>
              <a:off x="8562715" y="9772655"/>
              <a:ext cx="4624971" cy="649632"/>
              <a:chOff x="1428644" y="2603964"/>
              <a:chExt cx="6286713" cy="64963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A84906A-1A65-EADA-5BE5-7D445D0090F5}"/>
                  </a:ext>
                </a:extLst>
              </p:cNvPr>
              <p:cNvSpPr/>
              <p:nvPr/>
            </p:nvSpPr>
            <p:spPr>
              <a:xfrm>
                <a:off x="1436477" y="2603964"/>
                <a:ext cx="6278880" cy="649632"/>
              </a:xfrm>
              <a:prstGeom prst="rect">
                <a:avLst/>
              </a:prstGeom>
              <a:solidFill>
                <a:srgbClr val="D8D9D8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24B39C91-2401-FE00-D26D-F0A21156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644" y="2645717"/>
                <a:ext cx="1390654" cy="5914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200" b="1" i="1">
                    <a:solidFill>
                      <a:srgbClr val="FF0000"/>
                    </a:solidFill>
                  </a:rPr>
                  <a:t>closed</a:t>
                </a:r>
              </a:p>
            </p:txBody>
          </p: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F3DCBA54-503F-9C5E-2852-4189AC4D2B8D}"/>
                </a:ext>
              </a:extLst>
            </p:cNvPr>
            <p:cNvGrpSpPr/>
            <p:nvPr/>
          </p:nvGrpSpPr>
          <p:grpSpPr>
            <a:xfrm>
              <a:off x="8565143" y="8433585"/>
              <a:ext cx="4619208" cy="3344517"/>
              <a:chOff x="1436477" y="1260576"/>
              <a:chExt cx="6278880" cy="3344517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29589D7-85BC-B697-E916-C6AFF9F076DB}"/>
                  </a:ext>
                </a:extLst>
              </p:cNvPr>
              <p:cNvSpPr/>
              <p:nvPr/>
            </p:nvSpPr>
            <p:spPr>
              <a:xfrm>
                <a:off x="1436477" y="2604952"/>
                <a:ext cx="6278880" cy="6496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C26710EF-0470-90E5-311C-B53B5B1BF826}"/>
                  </a:ext>
                </a:extLst>
              </p:cNvPr>
              <p:cNvSpPr/>
              <p:nvPr/>
            </p:nvSpPr>
            <p:spPr>
              <a:xfrm>
                <a:off x="1436477" y="1937227"/>
                <a:ext cx="6278880" cy="6496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402775F-0F7C-7DB3-EA9F-21823EC89BEB}"/>
                  </a:ext>
                </a:extLst>
              </p:cNvPr>
              <p:cNvSpPr/>
              <p:nvPr/>
            </p:nvSpPr>
            <p:spPr>
              <a:xfrm>
                <a:off x="1436477" y="3278252"/>
                <a:ext cx="6278880" cy="6496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3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01D1CBA-2B13-FE89-BAAC-64D804439C03}"/>
                  </a:ext>
                </a:extLst>
              </p:cNvPr>
              <p:cNvSpPr/>
              <p:nvPr/>
            </p:nvSpPr>
            <p:spPr>
              <a:xfrm>
                <a:off x="1436477" y="1260576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0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F03149DB-D385-8A86-2A5D-2AD2DA44F09D}"/>
                  </a:ext>
                </a:extLst>
              </p:cNvPr>
              <p:cNvSpPr/>
              <p:nvPr/>
            </p:nvSpPr>
            <p:spPr>
              <a:xfrm>
                <a:off x="1436477" y="3955461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4</a:t>
                </a:r>
              </a:p>
            </p:txBody>
          </p:sp>
        </p:grpSp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id="{23CC095A-4CCB-AA40-21A8-C71A918AE16D}"/>
                </a:ext>
              </a:extLst>
            </p:cNvPr>
            <p:cNvGrpSpPr/>
            <p:nvPr/>
          </p:nvGrpSpPr>
          <p:grpSpPr>
            <a:xfrm>
              <a:off x="11027397" y="8492894"/>
              <a:ext cx="2240678" cy="3175698"/>
              <a:chOff x="5078390" y="1324203"/>
              <a:chExt cx="3045748" cy="3175698"/>
            </a:xfrm>
          </p:grpSpPr>
          <p:sp>
            <p:nvSpPr>
              <p:cNvPr id="574" name="Rectangle 573">
                <a:extLst>
                  <a:ext uri="{FF2B5EF4-FFF2-40B4-BE49-F238E27FC236}">
                    <a16:creationId xmlns:a16="http://schemas.microsoft.com/office/drawing/2014/main" id="{638BB864-4E24-F83B-14BD-0DD4A2704838}"/>
                  </a:ext>
                </a:extLst>
              </p:cNvPr>
              <p:cNvSpPr/>
              <p:nvPr/>
            </p:nvSpPr>
            <p:spPr>
              <a:xfrm>
                <a:off x="5706464" y="1324203"/>
                <a:ext cx="234795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04BEC17D-D7C5-B2E2-A47D-045EE805852C}"/>
                  </a:ext>
                </a:extLst>
              </p:cNvPr>
              <p:cNvSpPr/>
              <p:nvPr/>
            </p:nvSpPr>
            <p:spPr>
              <a:xfrm>
                <a:off x="5706464" y="2039174"/>
                <a:ext cx="234795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55815F2-BCE0-5781-80C9-E6164B8C186A}"/>
                  </a:ext>
                </a:extLst>
              </p:cNvPr>
              <p:cNvSpPr/>
              <p:nvPr/>
            </p:nvSpPr>
            <p:spPr>
              <a:xfrm>
                <a:off x="5706464" y="3372315"/>
                <a:ext cx="234795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C7F57B64-7503-95AC-C3EF-AF4F6B75F573}"/>
                  </a:ext>
                </a:extLst>
              </p:cNvPr>
              <p:cNvSpPr/>
              <p:nvPr/>
            </p:nvSpPr>
            <p:spPr>
              <a:xfrm>
                <a:off x="5706464" y="4043652"/>
                <a:ext cx="234795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96DED93-E4A6-05DF-95B6-AF0D8C7BFF45}"/>
                  </a:ext>
                </a:extLst>
              </p:cNvPr>
              <p:cNvSpPr/>
              <p:nvPr/>
            </p:nvSpPr>
            <p:spPr>
              <a:xfrm>
                <a:off x="5078390" y="2685155"/>
                <a:ext cx="304574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C00000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</p:grp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2A2BB0F-9CE3-6D2A-B2DB-EBA92022ADA2}"/>
                </a:ext>
              </a:extLst>
            </p:cNvPr>
            <p:cNvSpPr/>
            <p:nvPr/>
          </p:nvSpPr>
          <p:spPr>
            <a:xfrm>
              <a:off x="8559382" y="7877309"/>
              <a:ext cx="4624971" cy="547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000" b="1" dirty="0">
                  <a:latin typeface="Cambria" panose="02040503050406030204" pitchFamily="18" charset="0"/>
                </a:rPr>
                <a:t>DRAM Subarray</a:t>
              </a:r>
              <a:endParaRPr lang="en-US" sz="3000" dirty="0">
                <a:latin typeface="Cambria" panose="02040503050406030204" pitchFamily="18" charset="0"/>
              </a:endParaRPr>
            </a:p>
          </p:txBody>
        </p:sp>
        <p:sp>
          <p:nvSpPr>
            <p:cNvPr id="552" name="Multiply 551">
              <a:extLst>
                <a:ext uri="{FF2B5EF4-FFF2-40B4-BE49-F238E27FC236}">
                  <a16:creationId xmlns:a16="http://schemas.microsoft.com/office/drawing/2014/main" id="{A05C1215-4F7D-152B-5B4B-8B35FE16AAC7}"/>
                </a:ext>
              </a:extLst>
            </p:cNvPr>
            <p:cNvSpPr/>
            <p:nvPr/>
          </p:nvSpPr>
          <p:spPr>
            <a:xfrm>
              <a:off x="11070838" y="9125323"/>
              <a:ext cx="510741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553" name="Multiply 552">
              <a:extLst>
                <a:ext uri="{FF2B5EF4-FFF2-40B4-BE49-F238E27FC236}">
                  <a16:creationId xmlns:a16="http://schemas.microsoft.com/office/drawing/2014/main" id="{5C2BBD39-EE9E-A12E-C129-7076754A0C01}"/>
                </a:ext>
              </a:extLst>
            </p:cNvPr>
            <p:cNvSpPr/>
            <p:nvPr/>
          </p:nvSpPr>
          <p:spPr>
            <a:xfrm>
              <a:off x="9650557" y="10442884"/>
              <a:ext cx="510741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22843B0B-5F48-55BD-A76F-04AC5A7518A9}"/>
                </a:ext>
              </a:extLst>
            </p:cNvPr>
            <p:cNvGrpSpPr/>
            <p:nvPr/>
          </p:nvGrpSpPr>
          <p:grpSpPr>
            <a:xfrm>
              <a:off x="9650558" y="8420895"/>
              <a:ext cx="1409245" cy="3385698"/>
              <a:chOff x="3133343" y="1683497"/>
              <a:chExt cx="1915583" cy="3385698"/>
            </a:xfrm>
          </p:grpSpPr>
          <p:sp>
            <p:nvSpPr>
              <p:cNvPr id="570" name="Multiply 569">
                <a:extLst>
                  <a:ext uri="{FF2B5EF4-FFF2-40B4-BE49-F238E27FC236}">
                    <a16:creationId xmlns:a16="http://schemas.microsoft.com/office/drawing/2014/main" id="{C13801C7-F2B1-D2EC-3FF9-7EE0FA454166}"/>
                  </a:ext>
                </a:extLst>
              </p:cNvPr>
              <p:cNvSpPr/>
              <p:nvPr/>
            </p:nvSpPr>
            <p:spPr>
              <a:xfrm>
                <a:off x="3133343" y="1683497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571" name="Multiply 570">
                <a:extLst>
                  <a:ext uri="{FF2B5EF4-FFF2-40B4-BE49-F238E27FC236}">
                    <a16:creationId xmlns:a16="http://schemas.microsoft.com/office/drawing/2014/main" id="{9CC01CDA-C3E3-51D4-D868-850DC657AA65}"/>
                  </a:ext>
                </a:extLst>
              </p:cNvPr>
              <p:cNvSpPr/>
              <p:nvPr/>
            </p:nvSpPr>
            <p:spPr>
              <a:xfrm>
                <a:off x="3506569" y="2364005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72" name="Multiply 571">
                <a:extLst>
                  <a:ext uri="{FF2B5EF4-FFF2-40B4-BE49-F238E27FC236}">
                    <a16:creationId xmlns:a16="http://schemas.microsoft.com/office/drawing/2014/main" id="{4FE08858-2701-EB2E-E9CF-84DA23CA6633}"/>
                  </a:ext>
                </a:extLst>
              </p:cNvPr>
              <p:cNvSpPr/>
              <p:nvPr/>
            </p:nvSpPr>
            <p:spPr>
              <a:xfrm>
                <a:off x="4354677" y="3697756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573" name="Multiply 572">
                <a:extLst>
                  <a:ext uri="{FF2B5EF4-FFF2-40B4-BE49-F238E27FC236}">
                    <a16:creationId xmlns:a16="http://schemas.microsoft.com/office/drawing/2014/main" id="{E252E78C-26BC-DE33-E237-2A6636F0C685}"/>
                  </a:ext>
                </a:extLst>
              </p:cNvPr>
              <p:cNvSpPr/>
              <p:nvPr/>
            </p:nvSpPr>
            <p:spPr>
              <a:xfrm>
                <a:off x="3756952" y="4374946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555" name="Content Placeholder 2">
              <a:extLst>
                <a:ext uri="{FF2B5EF4-FFF2-40B4-BE49-F238E27FC236}">
                  <a16:creationId xmlns:a16="http://schemas.microsoft.com/office/drawing/2014/main" id="{EB139D61-1DAE-1ED7-A8AB-7946D7D532BC}"/>
                </a:ext>
              </a:extLst>
            </p:cNvPr>
            <p:cNvSpPr txBox="1">
              <a:spLocks/>
            </p:cNvSpPr>
            <p:nvPr/>
          </p:nvSpPr>
          <p:spPr>
            <a:xfrm>
              <a:off x="13953284" y="8103983"/>
              <a:ext cx="5177619" cy="412686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dirty="0"/>
                <a:t>Repeatedly </a:t>
              </a:r>
              <a:br>
                <a:rPr lang="en-US" sz="3200" dirty="0"/>
              </a:br>
              <a:r>
                <a:rPr lang="en-US" sz="3200" b="1" dirty="0">
                  <a:solidFill>
                    <a:srgbClr val="538234"/>
                  </a:solidFill>
                </a:rPr>
                <a:t>opening</a:t>
              </a:r>
              <a:r>
                <a:rPr lang="en-US" sz="3200" dirty="0">
                  <a:solidFill>
                    <a:srgbClr val="538234"/>
                  </a:solidFill>
                </a:rPr>
                <a:t> </a:t>
              </a:r>
              <a:r>
                <a:rPr lang="en-US" sz="3200" dirty="0"/>
                <a:t>and </a:t>
              </a:r>
              <a:r>
                <a:rPr lang="en-US" sz="3200" b="1" dirty="0">
                  <a:solidFill>
                    <a:srgbClr val="C00000"/>
                  </a:solidFill>
                </a:rPr>
                <a:t>closing</a:t>
              </a:r>
            </a:p>
            <a:p>
              <a:pPr marL="0" indent="0" algn="ctr">
                <a:buNone/>
              </a:pPr>
              <a:r>
                <a:rPr lang="en-US" sz="3200" b="1" dirty="0"/>
                <a:t>OR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keeping open</a:t>
              </a:r>
              <a:endParaRPr lang="en-US" sz="3200" dirty="0">
                <a:solidFill>
                  <a:srgbClr val="C00000"/>
                </a:solidFill>
              </a:endParaRPr>
            </a:p>
            <a:p>
              <a:pPr marL="0" indent="0" algn="ctr">
                <a:buNone/>
              </a:pPr>
              <a:r>
                <a:rPr lang="en-US" sz="3200" dirty="0"/>
                <a:t>a DRAM row causes</a:t>
              </a:r>
            </a:p>
            <a:p>
              <a:pPr marL="0" indent="0" algn="ctr">
                <a:buNone/>
              </a:pP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</a:rPr>
                <a:t>bitflips</a:t>
              </a:r>
              <a:r>
                <a:rPr lang="en-US" sz="32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sz="3200" dirty="0"/>
                <a:t>in nearby cells</a:t>
              </a:r>
              <a:endParaRPr lang="en-US" sz="3200" b="1" dirty="0"/>
            </a:p>
          </p:txBody>
        </p:sp>
        <p:sp>
          <p:nvSpPr>
            <p:cNvPr id="556" name="TextBox 555">
              <a:extLst>
                <a:ext uri="{FF2B5EF4-FFF2-40B4-BE49-F238E27FC236}">
                  <a16:creationId xmlns:a16="http://schemas.microsoft.com/office/drawing/2014/main" id="{DCEFE08B-360D-A1FD-3812-59CC8FE167F0}"/>
                </a:ext>
              </a:extLst>
            </p:cNvPr>
            <p:cNvSpPr txBox="1"/>
            <p:nvPr/>
          </p:nvSpPr>
          <p:spPr>
            <a:xfrm>
              <a:off x="7673560" y="6797997"/>
              <a:ext cx="11515673" cy="638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599" b="1" dirty="0">
                  <a:latin typeface="Cambria" panose="02040503050406030204" pitchFamily="18" charset="0"/>
                </a:rPr>
                <a:t>DRAM Read Disturbance</a:t>
              </a:r>
              <a:endParaRPr lang="en-US" sz="3599" dirty="0">
                <a:latin typeface="Cambria" panose="02040503050406030204" pitchFamily="18" charset="0"/>
              </a:endParaRPr>
            </a:p>
          </p:txBody>
        </p: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id="{D7C6AF78-7A39-3258-D551-E95F92C582D6}"/>
                </a:ext>
              </a:extLst>
            </p:cNvPr>
            <p:cNvCxnSpPr>
              <a:cxnSpLocks/>
              <a:stCxn id="583" idx="2"/>
              <a:endCxn id="562" idx="0"/>
            </p:cNvCxnSpPr>
            <p:nvPr/>
          </p:nvCxnSpPr>
          <p:spPr>
            <a:xfrm>
              <a:off x="4312039" y="13141012"/>
              <a:ext cx="1510" cy="43785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F8D875E6-1A95-D0DC-545E-E7A4B158832A}"/>
                </a:ext>
              </a:extLst>
            </p:cNvPr>
            <p:cNvGrpSpPr/>
            <p:nvPr/>
          </p:nvGrpSpPr>
          <p:grpSpPr>
            <a:xfrm>
              <a:off x="3648386" y="13578862"/>
              <a:ext cx="1330325" cy="1321330"/>
              <a:chOff x="4406900" y="13934545"/>
              <a:chExt cx="1330325" cy="1321330"/>
            </a:xfrm>
          </p:grpSpPr>
          <p:sp>
            <p:nvSpPr>
              <p:cNvPr id="562" name="Rounded Rectangle 561">
                <a:extLst>
                  <a:ext uri="{FF2B5EF4-FFF2-40B4-BE49-F238E27FC236}">
                    <a16:creationId xmlns:a16="http://schemas.microsoft.com/office/drawing/2014/main" id="{77EDA58B-C264-11BD-DCD8-4F8A729B5E69}"/>
                  </a:ext>
                </a:extLst>
              </p:cNvPr>
              <p:cNvSpPr/>
              <p:nvPr/>
            </p:nvSpPr>
            <p:spPr>
              <a:xfrm>
                <a:off x="4406900" y="13934545"/>
                <a:ext cx="1330325" cy="1321330"/>
              </a:xfrm>
              <a:prstGeom prst="roundRect">
                <a:avLst>
                  <a:gd name="adj" fmla="val 7296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21596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BC24560C-82C3-74C4-5AA6-4B2B225A18B5}"/>
                  </a:ext>
                </a:extLst>
              </p:cNvPr>
              <p:cNvGrpSpPr/>
              <p:nvPr/>
            </p:nvGrpSpPr>
            <p:grpSpPr>
              <a:xfrm>
                <a:off x="4804522" y="14053087"/>
                <a:ext cx="559630" cy="1091893"/>
                <a:chOff x="4845747" y="13983505"/>
                <a:chExt cx="559630" cy="1091893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564" name="Triangle 563">
                  <a:extLst>
                    <a:ext uri="{FF2B5EF4-FFF2-40B4-BE49-F238E27FC236}">
                      <a16:creationId xmlns:a16="http://schemas.microsoft.com/office/drawing/2014/main" id="{60460825-2817-6FBB-BECB-00ADD395A5A4}"/>
                    </a:ext>
                  </a:extLst>
                </p:cNvPr>
                <p:cNvSpPr/>
                <p:nvPr/>
              </p:nvSpPr>
              <p:spPr>
                <a:xfrm rot="5400000">
                  <a:off x="4855898" y="14027285"/>
                  <a:ext cx="510856" cy="423296"/>
                </a:xfrm>
                <a:prstGeom prst="triangl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5" name="Triangle 564">
                  <a:extLst>
                    <a:ext uri="{FF2B5EF4-FFF2-40B4-BE49-F238E27FC236}">
                      <a16:creationId xmlns:a16="http://schemas.microsoft.com/office/drawing/2014/main" id="{14B3A5AE-7009-83EC-B62A-A5C18F46165C}"/>
                    </a:ext>
                  </a:extLst>
                </p:cNvPr>
                <p:cNvSpPr/>
                <p:nvPr/>
              </p:nvSpPr>
              <p:spPr>
                <a:xfrm rot="16200000">
                  <a:off x="4854966" y="14608322"/>
                  <a:ext cx="510856" cy="423296"/>
                </a:xfrm>
                <a:prstGeom prst="triangl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0CF59C30-79B2-1421-3218-DD0F64C839C3}"/>
                    </a:ext>
                  </a:extLst>
                </p:cNvPr>
                <p:cNvSpPr/>
                <p:nvPr/>
              </p:nvSpPr>
              <p:spPr>
                <a:xfrm>
                  <a:off x="5321888" y="14193676"/>
                  <a:ext cx="83489" cy="8632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81AB3BF0-121C-DFC5-E7E2-1203EAA66705}"/>
                    </a:ext>
                  </a:extLst>
                </p:cNvPr>
                <p:cNvSpPr/>
                <p:nvPr/>
              </p:nvSpPr>
              <p:spPr>
                <a:xfrm>
                  <a:off x="4845747" y="14776807"/>
                  <a:ext cx="83489" cy="8632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568" name="Elbow Connector 567">
                  <a:extLst>
                    <a:ext uri="{FF2B5EF4-FFF2-40B4-BE49-F238E27FC236}">
                      <a16:creationId xmlns:a16="http://schemas.microsoft.com/office/drawing/2014/main" id="{FC60510F-A653-F86C-99C8-9D9FE9E61816}"/>
                    </a:ext>
                  </a:extLst>
                </p:cNvPr>
                <p:cNvCxnSpPr>
                  <a:stCxn id="564" idx="3"/>
                  <a:endCxn id="567" idx="2"/>
                </p:cNvCxnSpPr>
                <p:nvPr/>
              </p:nvCxnSpPr>
              <p:spPr>
                <a:xfrm rot="10800000" flipV="1">
                  <a:off x="4845748" y="14238932"/>
                  <a:ext cx="53931" cy="581037"/>
                </a:xfrm>
                <a:prstGeom prst="bentConnector3">
                  <a:avLst>
                    <a:gd name="adj1" fmla="val 523875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Elbow Connector 568">
                  <a:extLst>
                    <a:ext uri="{FF2B5EF4-FFF2-40B4-BE49-F238E27FC236}">
                      <a16:creationId xmlns:a16="http://schemas.microsoft.com/office/drawing/2014/main" id="{0E9B3548-737E-4CA1-BF9B-F879A966F803}"/>
                    </a:ext>
                  </a:extLst>
                </p:cNvPr>
                <p:cNvCxnSpPr>
                  <a:cxnSpLocks/>
                  <a:stCxn id="566" idx="6"/>
                  <a:endCxn id="565" idx="3"/>
                </p:cNvCxnSpPr>
                <p:nvPr/>
              </p:nvCxnSpPr>
              <p:spPr>
                <a:xfrm flipH="1">
                  <a:off x="5322042" y="14236839"/>
                  <a:ext cx="83335" cy="583131"/>
                </a:xfrm>
                <a:prstGeom prst="bentConnector3">
                  <a:avLst>
                    <a:gd name="adj1" fmla="val -274315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9" name="TextBox 257">
              <a:extLst>
                <a:ext uri="{FF2B5EF4-FFF2-40B4-BE49-F238E27FC236}">
                  <a16:creationId xmlns:a16="http://schemas.microsoft.com/office/drawing/2014/main" id="{F0D3446C-3582-4BE4-2167-849338AEFCC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11508" y="14234992"/>
              <a:ext cx="3149898" cy="58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55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F79646"/>
                  </a:solidFill>
                  <a:latin typeface="Cambria" panose="02040503050406030204" pitchFamily="18" charset="0"/>
                </a:rPr>
                <a:t>Sense </a:t>
              </a:r>
            </a:p>
            <a:p>
              <a:pPr defTabSz="685755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F79646"/>
                  </a:solidFill>
                  <a:latin typeface="Cambria" panose="02040503050406030204" pitchFamily="18" charset="0"/>
                </a:rPr>
                <a:t>Amplifier</a:t>
              </a:r>
            </a:p>
          </p:txBody>
        </p:sp>
        <p:sp>
          <p:nvSpPr>
            <p:cNvPr id="560" name="Rounded Rectangle 559">
              <a:extLst>
                <a:ext uri="{FF2B5EF4-FFF2-40B4-BE49-F238E27FC236}">
                  <a16:creationId xmlns:a16="http://schemas.microsoft.com/office/drawing/2014/main" id="{78973F96-64B2-70F0-456D-EAC2BD20976D}"/>
                </a:ext>
              </a:extLst>
            </p:cNvPr>
            <p:cNvSpPr/>
            <p:nvPr/>
          </p:nvSpPr>
          <p:spPr>
            <a:xfrm rot="18900000">
              <a:off x="13675724" y="7947945"/>
              <a:ext cx="1932624" cy="65947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7030A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61" name="Rounded Rectangle 560">
              <a:extLst>
                <a:ext uri="{FF2B5EF4-FFF2-40B4-BE49-F238E27FC236}">
                  <a16:creationId xmlns:a16="http://schemas.microsoft.com/office/drawing/2014/main" id="{78D8410D-C907-E84F-3CDE-85C59A0DD04D}"/>
                </a:ext>
              </a:extLst>
            </p:cNvPr>
            <p:cNvSpPr/>
            <p:nvPr/>
          </p:nvSpPr>
          <p:spPr>
            <a:xfrm rot="18900000">
              <a:off x="13672855" y="9552137"/>
              <a:ext cx="1749637" cy="6588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AE239650-4778-76F1-4A55-DBDC58057E43}"/>
              </a:ext>
            </a:extLst>
          </p:cNvPr>
          <p:cNvCxnSpPr>
            <a:cxnSpLocks/>
          </p:cNvCxnSpPr>
          <p:nvPr/>
        </p:nvCxnSpPr>
        <p:spPr>
          <a:xfrm>
            <a:off x="7621348" y="7196341"/>
            <a:ext cx="0" cy="838213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BB4E01D1-B01A-D204-0A7B-75041B70DBAE}"/>
              </a:ext>
            </a:extLst>
          </p:cNvPr>
          <p:cNvSpPr txBox="1"/>
          <p:nvPr/>
        </p:nvSpPr>
        <p:spPr>
          <a:xfrm rot="18900000">
            <a:off x="13578807" y="8217068"/>
            <a:ext cx="21058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RowHammer </a:t>
            </a:r>
          </a:p>
          <a:p>
            <a:pPr algn="ctr"/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[Kim+ ISCA’14]</a:t>
            </a:r>
          </a:p>
        </p:txBody>
      </p:sp>
      <p:pic>
        <p:nvPicPr>
          <p:cNvPr id="210" name="Picture 2" descr="Hacker - Free security icons">
            <a:extLst>
              <a:ext uri="{FF2B5EF4-FFF2-40B4-BE49-F238E27FC236}">
                <a16:creationId xmlns:a16="http://schemas.microsoft.com/office/drawing/2014/main" id="{F6D384CF-51CA-3D2F-8BE5-DCE5983C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0201" y="12987166"/>
            <a:ext cx="1335789" cy="133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2226D3E8-ABB1-5A30-A898-9432C92A6E06}"/>
              </a:ext>
            </a:extLst>
          </p:cNvPr>
          <p:cNvSpPr txBox="1"/>
          <p:nvPr/>
        </p:nvSpPr>
        <p:spPr>
          <a:xfrm rot="18900000">
            <a:off x="13565599" y="9821430"/>
            <a:ext cx="1949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b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[Luo+ ISCA’23]</a:t>
            </a:r>
          </a:p>
        </p:txBody>
      </p:sp>
      <p:pic>
        <p:nvPicPr>
          <p:cNvPr id="213" name="Picture 2" descr="Hammer - Free Tools and utensils icons">
            <a:extLst>
              <a:ext uri="{FF2B5EF4-FFF2-40B4-BE49-F238E27FC236}">
                <a16:creationId xmlns:a16="http://schemas.microsoft.com/office/drawing/2014/main" id="{2E9DA3EA-7399-888F-9E8A-363FC091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0550" y="13175082"/>
            <a:ext cx="1031712" cy="103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DC1A6D7A-C5D8-A1D5-37FC-730F64F6A7FD}"/>
              </a:ext>
            </a:extLst>
          </p:cNvPr>
          <p:cNvSpPr/>
          <p:nvPr/>
        </p:nvSpPr>
        <p:spPr>
          <a:xfrm>
            <a:off x="25095816" y="13089005"/>
            <a:ext cx="2785234" cy="1315538"/>
          </a:xfrm>
          <a:prstGeom prst="rect">
            <a:avLst/>
          </a:prstGeom>
          <a:solidFill>
            <a:srgbClr val="FDEAD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601884F-D431-0724-75B8-CFD329EEC00B}"/>
              </a:ext>
            </a:extLst>
          </p:cNvPr>
          <p:cNvGrpSpPr>
            <a:grpSpLocks noChangeAspect="1"/>
          </p:cNvGrpSpPr>
          <p:nvPr/>
        </p:nvGrpSpPr>
        <p:grpSpPr>
          <a:xfrm>
            <a:off x="284954" y="17508662"/>
            <a:ext cx="9229901" cy="1664836"/>
            <a:chOff x="8433370" y="16160680"/>
            <a:chExt cx="7125083" cy="1285181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3C499C82-6DA1-A122-B3FF-03F3D89E8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8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4755" r="12351" b="2541"/>
            <a:stretch/>
          </p:blipFill>
          <p:spPr>
            <a:xfrm>
              <a:off x="10537340" y="16160680"/>
              <a:ext cx="1343679" cy="1251012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F1EA7043-8828-7386-4328-6CEC2CCA3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21295" r="5001" b="22250"/>
            <a:stretch/>
          </p:blipFill>
          <p:spPr>
            <a:xfrm rot="10800000">
              <a:off x="12793812" y="16176297"/>
              <a:ext cx="2764641" cy="1269564"/>
            </a:xfrm>
            <a:prstGeom prst="rect">
              <a:avLst/>
            </a:prstGeom>
          </p:spPr>
        </p:pic>
        <p:pic>
          <p:nvPicPr>
            <p:cNvPr id="221" name="Picture 2" descr="Hacker - Free security icons">
              <a:extLst>
                <a:ext uri="{FF2B5EF4-FFF2-40B4-BE49-F238E27FC236}">
                  <a16:creationId xmlns:a16="http://schemas.microsoft.com/office/drawing/2014/main" id="{B2A38C21-4449-DCD1-292D-806B86147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3370" y="16368413"/>
              <a:ext cx="787855" cy="787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7" name="Picture 2" descr="Hammer - Free Tools and utensils icons">
              <a:extLst>
                <a:ext uri="{FF2B5EF4-FFF2-40B4-BE49-F238E27FC236}">
                  <a16:creationId xmlns:a16="http://schemas.microsoft.com/office/drawing/2014/main" id="{A0E48949-F27B-1356-F6F0-FC2C8A08F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3090" y="16458087"/>
              <a:ext cx="608509" cy="60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9" name="Arrow: Right 13">
              <a:extLst>
                <a:ext uri="{FF2B5EF4-FFF2-40B4-BE49-F238E27FC236}">
                  <a16:creationId xmlns:a16="http://schemas.microsoft.com/office/drawing/2014/main" id="{E5FCDD9A-786B-32BD-45F2-CBF1D320C231}"/>
                </a:ext>
              </a:extLst>
            </p:cNvPr>
            <p:cNvSpPr/>
            <p:nvPr/>
          </p:nvSpPr>
          <p:spPr>
            <a:xfrm>
              <a:off x="11971758" y="16607328"/>
              <a:ext cx="674743" cy="41624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+mj-lt"/>
              </a:endParaRPr>
            </a:p>
          </p:txBody>
        </p:sp>
        <p:pic>
          <p:nvPicPr>
            <p:cNvPr id="233" name="Picture 6" descr="Prison Bars PNG Transparent Images Free Download | Vector Files | Pngtree">
              <a:extLst>
                <a:ext uri="{FF2B5EF4-FFF2-40B4-BE49-F238E27FC236}">
                  <a16:creationId xmlns:a16="http://schemas.microsoft.com/office/drawing/2014/main" id="{8681C8C4-342D-D708-A644-4D54FC0AD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766" y="16240809"/>
              <a:ext cx="1352423" cy="101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2" descr="Time - Free technology icons">
              <a:extLst>
                <a:ext uri="{FF2B5EF4-FFF2-40B4-BE49-F238E27FC236}">
                  <a16:creationId xmlns:a16="http://schemas.microsoft.com/office/drawing/2014/main" id="{332B38EB-5709-7C12-3C45-EAB3217C2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1426" y="16483481"/>
              <a:ext cx="594046" cy="5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29" name="Chart 528">
            <a:extLst>
              <a:ext uri="{FF2B5EF4-FFF2-40B4-BE49-F238E27FC236}">
                <a16:creationId xmlns:a16="http://schemas.microsoft.com/office/drawing/2014/main" id="{44B09946-DF77-0D21-0774-3D8DC255A0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215958"/>
              </p:ext>
            </p:extLst>
          </p:nvPr>
        </p:nvGraphicFramePr>
        <p:xfrm>
          <a:off x="7902571" y="12498849"/>
          <a:ext cx="11014013" cy="30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6386" y="16301442"/>
            <a:ext cx="9789164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3. Key Idea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3B9595E5-1E3E-E5E2-885D-C174098B894D}"/>
              </a:ext>
            </a:extLst>
          </p:cNvPr>
          <p:cNvSpPr txBox="1"/>
          <p:nvPr/>
        </p:nvSpPr>
        <p:spPr>
          <a:xfrm>
            <a:off x="8034270" y="13963510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[Luo+, ISCA’23]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5C5AA5C-41D9-D96B-7DE2-78DE0114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81766" y="25716554"/>
            <a:ext cx="13569240" cy="3017520"/>
            <a:chOff x="631782" y="4631220"/>
            <a:chExt cx="7721459" cy="1717094"/>
          </a:xfrm>
        </p:grpSpPr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0332287F-93BB-17E8-C381-DAC934483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21295" r="5001" b="22250"/>
            <a:stretch/>
          </p:blipFill>
          <p:spPr>
            <a:xfrm rot="10800000">
              <a:off x="5588600" y="5076931"/>
              <a:ext cx="2764641" cy="1269564"/>
            </a:xfrm>
            <a:prstGeom prst="rect">
              <a:avLst/>
            </a:prstGeom>
          </p:spPr>
        </p:pic>
        <p:sp>
          <p:nvSpPr>
            <p:cNvPr id="257" name="Arrow: Right 16">
              <a:extLst>
                <a:ext uri="{FF2B5EF4-FFF2-40B4-BE49-F238E27FC236}">
                  <a16:creationId xmlns:a16="http://schemas.microsoft.com/office/drawing/2014/main" id="{CFF62236-7D35-3248-8533-C2116276EB0A}"/>
                </a:ext>
              </a:extLst>
            </p:cNvPr>
            <p:cNvSpPr/>
            <p:nvPr/>
          </p:nvSpPr>
          <p:spPr>
            <a:xfrm>
              <a:off x="4404385" y="5297747"/>
              <a:ext cx="1063793" cy="444526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Cambria" panose="02040503050406030204" pitchFamily="18" charset="0"/>
                </a:rPr>
                <a:t>ACT</a:t>
              </a:r>
            </a:p>
          </p:txBody>
        </p:sp>
        <p:sp>
          <p:nvSpPr>
            <p:cNvPr id="258" name="Arrow: Right 17">
              <a:extLst>
                <a:ext uri="{FF2B5EF4-FFF2-40B4-BE49-F238E27FC236}">
                  <a16:creationId xmlns:a16="http://schemas.microsoft.com/office/drawing/2014/main" id="{8C023D3B-C04D-470C-5E12-D9F90D369DE4}"/>
                </a:ext>
              </a:extLst>
            </p:cNvPr>
            <p:cNvSpPr/>
            <p:nvPr/>
          </p:nvSpPr>
          <p:spPr>
            <a:xfrm>
              <a:off x="4404385" y="5806185"/>
              <a:ext cx="1063793" cy="44452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Cambria" panose="02040503050406030204" pitchFamily="18" charset="0"/>
                </a:rPr>
                <a:t>PREF</a:t>
              </a:r>
            </a:p>
          </p:txBody>
        </p:sp>
        <p:pic>
          <p:nvPicPr>
            <p:cNvPr id="259" name="Picture 8" descr="Magnifying Glass Simple PNG Transparent Background, Free Download #26760 -  FreeIconsPNG">
              <a:extLst>
                <a:ext uri="{FF2B5EF4-FFF2-40B4-BE49-F238E27FC236}">
                  <a16:creationId xmlns:a16="http://schemas.microsoft.com/office/drawing/2014/main" id="{F93082E1-D0E2-54DE-0C4D-496FD3E97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090" y="4634904"/>
              <a:ext cx="628556" cy="62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" name="Rectangle: Rounded Corners 25">
              <a:extLst>
                <a:ext uri="{FF2B5EF4-FFF2-40B4-BE49-F238E27FC236}">
                  <a16:creationId xmlns:a16="http://schemas.microsoft.com/office/drawing/2014/main" id="{865DBBD2-0B21-8E78-D080-A727F5000DFE}"/>
                </a:ext>
              </a:extLst>
            </p:cNvPr>
            <p:cNvSpPr/>
            <p:nvPr/>
          </p:nvSpPr>
          <p:spPr>
            <a:xfrm>
              <a:off x="2375419" y="5195086"/>
              <a:ext cx="1965536" cy="1153228"/>
            </a:xfrm>
            <a:prstGeom prst="roundRect">
              <a:avLst>
                <a:gd name="adj" fmla="val 541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Memory</a:t>
              </a:r>
            </a:p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261" name="Rectangle: Rounded Corners 31">
              <a:extLst>
                <a:ext uri="{FF2B5EF4-FFF2-40B4-BE49-F238E27FC236}">
                  <a16:creationId xmlns:a16="http://schemas.microsoft.com/office/drawing/2014/main" id="{0A5CE52D-1D2C-05AC-E6E3-76C68E50E191}"/>
                </a:ext>
              </a:extLst>
            </p:cNvPr>
            <p:cNvSpPr/>
            <p:nvPr/>
          </p:nvSpPr>
          <p:spPr>
            <a:xfrm>
              <a:off x="2375419" y="4638703"/>
              <a:ext cx="1965536" cy="462419"/>
            </a:xfrm>
            <a:prstGeom prst="roundRect">
              <a:avLst>
                <a:gd name="adj" fmla="val 5412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BreakHammer</a:t>
              </a:r>
            </a:p>
          </p:txBody>
        </p:sp>
        <p:sp>
          <p:nvSpPr>
            <p:cNvPr id="262" name="Rectangle: Rounded Corners 32">
              <a:extLst>
                <a:ext uri="{FF2B5EF4-FFF2-40B4-BE49-F238E27FC236}">
                  <a16:creationId xmlns:a16="http://schemas.microsoft.com/office/drawing/2014/main" id="{A9DB5CFB-420C-6BF1-0E14-4DB916032B65}"/>
                </a:ext>
              </a:extLst>
            </p:cNvPr>
            <p:cNvSpPr/>
            <p:nvPr/>
          </p:nvSpPr>
          <p:spPr>
            <a:xfrm>
              <a:off x="1143342" y="4635633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100</a:t>
              </a:r>
            </a:p>
          </p:txBody>
        </p:sp>
        <p:sp>
          <p:nvSpPr>
            <p:cNvPr id="263" name="Rectangle: Rounded Corners 33">
              <a:extLst>
                <a:ext uri="{FF2B5EF4-FFF2-40B4-BE49-F238E27FC236}">
                  <a16:creationId xmlns:a16="http://schemas.microsoft.com/office/drawing/2014/main" id="{E5A25005-11A8-9DBF-C72A-FCD12FE4B001}"/>
                </a:ext>
              </a:extLst>
            </p:cNvPr>
            <p:cNvSpPr/>
            <p:nvPr/>
          </p:nvSpPr>
          <p:spPr>
            <a:xfrm>
              <a:off x="1143342" y="598638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5482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23</a:t>
              </a:r>
            </a:p>
          </p:txBody>
        </p:sp>
        <p:sp>
          <p:nvSpPr>
            <p:cNvPr id="264" name="Rectangle: Rounded Corners 34">
              <a:extLst>
                <a:ext uri="{FF2B5EF4-FFF2-40B4-BE49-F238E27FC236}">
                  <a16:creationId xmlns:a16="http://schemas.microsoft.com/office/drawing/2014/main" id="{871BFCC6-76C7-37C9-4D24-2BFE4E4D4329}"/>
                </a:ext>
              </a:extLst>
            </p:cNvPr>
            <p:cNvSpPr/>
            <p:nvPr/>
          </p:nvSpPr>
          <p:spPr>
            <a:xfrm>
              <a:off x="1143342" y="5085882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10</a:t>
              </a:r>
            </a:p>
          </p:txBody>
        </p:sp>
        <p:sp>
          <p:nvSpPr>
            <p:cNvPr id="265" name="Rectangle: Rounded Corners 35">
              <a:extLst>
                <a:ext uri="{FF2B5EF4-FFF2-40B4-BE49-F238E27FC236}">
                  <a16:creationId xmlns:a16="http://schemas.microsoft.com/office/drawing/2014/main" id="{727F90BA-01F1-21BE-9389-AFBBAAA5E0DC}"/>
                </a:ext>
              </a:extLst>
            </p:cNvPr>
            <p:cNvSpPr/>
            <p:nvPr/>
          </p:nvSpPr>
          <p:spPr>
            <a:xfrm>
              <a:off x="1143342" y="553613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F6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7</a:t>
              </a:r>
            </a:p>
          </p:txBody>
        </p:sp>
        <p:pic>
          <p:nvPicPr>
            <p:cNvPr id="266" name="Picture 2" descr="Hacker - Free security icons">
              <a:extLst>
                <a:ext uri="{FF2B5EF4-FFF2-40B4-BE49-F238E27FC236}">
                  <a16:creationId xmlns:a16="http://schemas.microsoft.com/office/drawing/2014/main" id="{C4B1D1B7-8FBE-1A9A-0BF7-FCBE09815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2" y="4631220"/>
              <a:ext cx="381533" cy="381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7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4B6D31FE-7283-D7CA-B1AD-5EF09BD52B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093005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8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242418AE-4591-7912-D20C-29793077C4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537643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9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A4B96B86-D9C4-5F94-009A-68408811F6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984824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79F1BF80-83A3-8928-615A-19F14E551C02}"/>
              </a:ext>
            </a:extLst>
          </p:cNvPr>
          <p:cNvGrpSpPr/>
          <p:nvPr/>
        </p:nvGrpSpPr>
        <p:grpSpPr>
          <a:xfrm>
            <a:off x="227347" y="21593439"/>
            <a:ext cx="28153498" cy="921177"/>
            <a:chOff x="240462" y="15869618"/>
            <a:chExt cx="3621781" cy="1100423"/>
          </a:xfrm>
        </p:grpSpPr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8B51AA7F-718F-BA69-6BFE-2140D63B4A59}"/>
                </a:ext>
              </a:extLst>
            </p:cNvPr>
            <p:cNvSpPr/>
            <p:nvPr/>
          </p:nvSpPr>
          <p:spPr>
            <a:xfrm>
              <a:off x="240462" y="15869618"/>
              <a:ext cx="3621781" cy="1092327"/>
            </a:xfrm>
            <a:prstGeom prst="roundRect">
              <a:avLst>
                <a:gd name="adj" fmla="val 6619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CF4D17C-171A-4968-648C-DE89AEB99044}"/>
                </a:ext>
              </a:extLst>
            </p:cNvPr>
            <p:cNvSpPr txBox="1"/>
            <p:nvPr/>
          </p:nvSpPr>
          <p:spPr>
            <a:xfrm>
              <a:off x="249037" y="15877714"/>
              <a:ext cx="3589664" cy="1092327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90475" tIns="95237" rIns="190475" bIns="95237" rtlCol="0">
              <a:spAutoFit/>
            </a:bodyPr>
            <a:lstStyle/>
            <a:p>
              <a:pPr algn="ctr"/>
              <a:r>
                <a:rPr lang="en-US" sz="4164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5. </a:t>
              </a:r>
              <a:r>
                <a:rPr lang="en-US" sz="4164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BreakHammer</a:t>
              </a:r>
              <a:r>
                <a:rPr lang="en-US" sz="4164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 Operation</a:t>
              </a:r>
            </a:p>
          </p:txBody>
        </p: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D07F000F-F294-B187-14EF-0F6426BC747B}"/>
              </a:ext>
            </a:extLst>
          </p:cNvPr>
          <p:cNvSpPr txBox="1"/>
          <p:nvPr/>
        </p:nvSpPr>
        <p:spPr>
          <a:xfrm>
            <a:off x="14256768" y="17501296"/>
            <a:ext cx="141097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Cambria" panose="02040503050406030204" pitchFamily="18" charset="0"/>
              </a:rPr>
              <a:t>BreakHammer</a:t>
            </a:r>
            <a:r>
              <a:rPr lang="en-US" sz="4400" dirty="0">
                <a:latin typeface="Cambria" panose="02040503050406030204" pitchFamily="18" charset="0"/>
              </a:rPr>
              <a:t> </a:t>
            </a:r>
            <a:r>
              <a:rPr lang="en-US" sz="4400" b="1" dirty="0">
                <a:latin typeface="Cambria" panose="02040503050406030204" pitchFamily="18" charset="0"/>
              </a:rPr>
              <a:t>breaks RowHammer access patterns </a:t>
            </a:r>
            <a:br>
              <a:rPr lang="en-US" sz="4400" b="1" dirty="0">
                <a:latin typeface="Cambria" panose="02040503050406030204" pitchFamily="18" charset="0"/>
              </a:rPr>
            </a:br>
            <a:r>
              <a:rPr lang="en-US" sz="4400" dirty="0">
                <a:latin typeface="Cambria" panose="02040503050406030204" pitchFamily="18" charset="0"/>
              </a:rPr>
              <a:t>to reduce the cost of DRAM maintenance </a:t>
            </a:r>
          </a:p>
          <a:p>
            <a:r>
              <a:rPr lang="en-US" sz="4400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BreakHammer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 is 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analogous to breakwater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, </a:t>
            </a:r>
            <a:br>
              <a:rPr lang="en-US" sz="44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a structure built in coastal areas to break waves </a:t>
            </a:r>
            <a:br>
              <a:rPr lang="en-US" sz="44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to reduce the cost of dock maintenance</a:t>
            </a:r>
          </a:p>
        </p:txBody>
      </p:sp>
      <p:pic>
        <p:nvPicPr>
          <p:cNvPr id="275" name="Picture 274" descr="A logo with hammers falling off a building&#10;&#10;Description automatically generated">
            <a:extLst>
              <a:ext uri="{FF2B5EF4-FFF2-40B4-BE49-F238E27FC236}">
                <a16:creationId xmlns:a16="http://schemas.microsoft.com/office/drawing/2014/main" id="{89557FD3-7BA2-E110-8A2F-8BCEB97922F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99355" y="17324379"/>
            <a:ext cx="3614209" cy="3614209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FB76CBD9-4C18-51ED-0937-2056427C12D3}"/>
              </a:ext>
            </a:extLst>
          </p:cNvPr>
          <p:cNvSpPr txBox="1"/>
          <p:nvPr/>
        </p:nvSpPr>
        <p:spPr>
          <a:xfrm>
            <a:off x="239972" y="22855354"/>
            <a:ext cx="14161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mbria" panose="02040503050406030204" pitchFamily="18" charset="0"/>
              </a:rPr>
              <a:t>Counts the </a:t>
            </a:r>
            <a:r>
              <a:rPr lang="en-US" sz="4800" b="1" dirty="0">
                <a:latin typeface="Cambria" panose="02040503050406030204" pitchFamily="18" charset="0"/>
              </a:rPr>
              <a:t>number of times </a:t>
            </a:r>
            <a:r>
              <a:rPr lang="en-US" sz="4800" dirty="0">
                <a:latin typeface="Cambria" panose="02040503050406030204" pitchFamily="18" charset="0"/>
              </a:rPr>
              <a:t>a </a:t>
            </a:r>
            <a:r>
              <a:rPr lang="en-US" sz="4800" b="1" dirty="0">
                <a:latin typeface="Cambria" panose="02040503050406030204" pitchFamily="18" charset="0"/>
              </a:rPr>
              <a:t>hardware thread triggers</a:t>
            </a:r>
            <a:r>
              <a:rPr lang="en-US" sz="4800" dirty="0">
                <a:latin typeface="Cambria" panose="02040503050406030204" pitchFamily="18" charset="0"/>
              </a:rPr>
              <a:t> a RowHammer-preventive actions </a:t>
            </a:r>
            <a:br>
              <a:rPr lang="en-US" sz="4800" dirty="0">
                <a:latin typeface="Cambria" panose="02040503050406030204" pitchFamily="18" charset="0"/>
              </a:rPr>
            </a:br>
            <a:r>
              <a:rPr lang="en-US" sz="4800" dirty="0">
                <a:latin typeface="Cambria" panose="02040503050406030204" pitchFamily="18" charset="0"/>
              </a:rPr>
              <a:t>(e.g., preventive refreshes)</a:t>
            </a:r>
          </a:p>
        </p:txBody>
      </p:sp>
      <p:pic>
        <p:nvPicPr>
          <p:cNvPr id="284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10B54534-24CB-A46A-AC4F-9933F5997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4663929" y="26584645"/>
            <a:ext cx="664820" cy="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48648F0A-C3D4-E3D2-DACE-880933F7F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4663929" y="27326426"/>
            <a:ext cx="664820" cy="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4DD49BBE-8269-E2CB-5E5B-8007E6424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4663929" y="28068206"/>
            <a:ext cx="664820" cy="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" name="Picture 2" descr="Hacker - Free security icons">
            <a:extLst>
              <a:ext uri="{FF2B5EF4-FFF2-40B4-BE49-F238E27FC236}">
                <a16:creationId xmlns:a16="http://schemas.microsoft.com/office/drawing/2014/main" id="{B8F6DC02-BD51-0D7F-2FFA-52920813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691" y="25713497"/>
            <a:ext cx="792179" cy="7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" name="Arrow: Right 6">
            <a:extLst>
              <a:ext uri="{FF2B5EF4-FFF2-40B4-BE49-F238E27FC236}">
                <a16:creationId xmlns:a16="http://schemas.microsoft.com/office/drawing/2014/main" id="{F2524070-2FAB-E888-B03B-9BA28F34E526}"/>
              </a:ext>
            </a:extLst>
          </p:cNvPr>
          <p:cNvSpPr/>
          <p:nvPr/>
        </p:nvSpPr>
        <p:spPr>
          <a:xfrm flipH="1">
            <a:off x="18549793" y="25930833"/>
            <a:ext cx="1132491" cy="516814"/>
          </a:xfrm>
          <a:prstGeom prst="rightArrow">
            <a:avLst>
              <a:gd name="adj1" fmla="val 50000"/>
              <a:gd name="adj2" fmla="val 38393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Cambria" panose="02040503050406030204" pitchFamily="18" charset="0"/>
            </a:endParaRPr>
          </a:p>
        </p:txBody>
      </p:sp>
      <p:pic>
        <p:nvPicPr>
          <p:cNvPr id="289" name="Picture 8" descr="Wait - Free gestures icons">
            <a:extLst>
              <a:ext uri="{FF2B5EF4-FFF2-40B4-BE49-F238E27FC236}">
                <a16:creationId xmlns:a16="http://schemas.microsoft.com/office/drawing/2014/main" id="{A96B985D-F760-FC7A-8D22-9D6627A1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257" y="25793664"/>
            <a:ext cx="664820" cy="66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0" name="Arrow: Right 9">
            <a:extLst>
              <a:ext uri="{FF2B5EF4-FFF2-40B4-BE49-F238E27FC236}">
                <a16:creationId xmlns:a16="http://schemas.microsoft.com/office/drawing/2014/main" id="{C1493D00-D11D-A2A1-735C-28698AD34B3A}"/>
              </a:ext>
            </a:extLst>
          </p:cNvPr>
          <p:cNvSpPr/>
          <p:nvPr/>
        </p:nvSpPr>
        <p:spPr>
          <a:xfrm>
            <a:off x="15509930" y="26671647"/>
            <a:ext cx="664820" cy="424544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Cambria" panose="02040503050406030204" pitchFamily="18" charset="0"/>
            </a:endParaRPr>
          </a:p>
        </p:txBody>
      </p:sp>
      <p:sp>
        <p:nvSpPr>
          <p:cNvPr id="331" name="Arrow: Right 10">
            <a:extLst>
              <a:ext uri="{FF2B5EF4-FFF2-40B4-BE49-F238E27FC236}">
                <a16:creationId xmlns:a16="http://schemas.microsoft.com/office/drawing/2014/main" id="{95FCBB1D-F18D-EFCD-3CE1-BA4DC780EFF9}"/>
              </a:ext>
            </a:extLst>
          </p:cNvPr>
          <p:cNvSpPr/>
          <p:nvPr/>
        </p:nvSpPr>
        <p:spPr>
          <a:xfrm>
            <a:off x="15509930" y="27445559"/>
            <a:ext cx="664820" cy="424544"/>
          </a:xfrm>
          <a:prstGeom prst="rightArrow">
            <a:avLst/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Cambria" panose="02040503050406030204" pitchFamily="18" charset="0"/>
            </a:endParaRPr>
          </a:p>
        </p:txBody>
      </p:sp>
      <p:sp>
        <p:nvSpPr>
          <p:cNvPr id="332" name="Arrow: Right 11">
            <a:extLst>
              <a:ext uri="{FF2B5EF4-FFF2-40B4-BE49-F238E27FC236}">
                <a16:creationId xmlns:a16="http://schemas.microsoft.com/office/drawing/2014/main" id="{B5C11F13-B479-5F58-4EAE-A135E2DDA7A3}"/>
              </a:ext>
            </a:extLst>
          </p:cNvPr>
          <p:cNvSpPr/>
          <p:nvPr/>
        </p:nvSpPr>
        <p:spPr>
          <a:xfrm>
            <a:off x="15509931" y="28187341"/>
            <a:ext cx="664820" cy="42454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Cambria" panose="02040503050406030204" pitchFamily="18" charset="0"/>
            </a:endParaRPr>
          </a:p>
        </p:txBody>
      </p:sp>
      <p:sp>
        <p:nvSpPr>
          <p:cNvPr id="336" name="Rectangle: Rounded Corners 5">
            <a:extLst>
              <a:ext uri="{FF2B5EF4-FFF2-40B4-BE49-F238E27FC236}">
                <a16:creationId xmlns:a16="http://schemas.microsoft.com/office/drawing/2014/main" id="{ECCE6D7D-A182-0A2D-CDC4-5DD89B8DAD3B}"/>
              </a:ext>
            </a:extLst>
          </p:cNvPr>
          <p:cNvSpPr/>
          <p:nvPr/>
        </p:nvSpPr>
        <p:spPr>
          <a:xfrm>
            <a:off x="16401714" y="25793663"/>
            <a:ext cx="1978584" cy="2937354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Last</a:t>
            </a:r>
          </a:p>
          <a:p>
            <a:pPr algn="ctr"/>
            <a:r>
              <a:rPr lang="en-US" sz="3200" dirty="0">
                <a:latin typeface="Cambria" panose="02040503050406030204" pitchFamily="18" charset="0"/>
              </a:rPr>
              <a:t>Level Cache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61DCF8C-175B-1C1B-AEC8-80256D853B96}"/>
              </a:ext>
            </a:extLst>
          </p:cNvPr>
          <p:cNvSpPr txBox="1"/>
          <p:nvPr/>
        </p:nvSpPr>
        <p:spPr>
          <a:xfrm>
            <a:off x="14608790" y="22855355"/>
            <a:ext cx="13932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ambria" panose="02040503050406030204" pitchFamily="18" charset="0"/>
              </a:rPr>
              <a:t>Slows down suspect threads </a:t>
            </a:r>
            <a:r>
              <a:rPr lang="en-US" sz="4800" dirty="0">
                <a:latin typeface="Cambria" panose="02040503050406030204" pitchFamily="18" charset="0"/>
              </a:rPr>
              <a:t>by reducing the number of miss status holding registers (MSHR) they can allocate in the last level cache (LLC)</a:t>
            </a:r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2A8FA096-2BE2-1746-394C-8EBD2B6BF9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23501426" y="26503019"/>
            <a:ext cx="4858417" cy="2231057"/>
          </a:xfrm>
          <a:prstGeom prst="rect">
            <a:avLst/>
          </a:prstGeom>
        </p:spPr>
      </p:pic>
      <p:sp>
        <p:nvSpPr>
          <p:cNvPr id="361" name="Rectangle: Rounded Corners 25">
            <a:extLst>
              <a:ext uri="{FF2B5EF4-FFF2-40B4-BE49-F238E27FC236}">
                <a16:creationId xmlns:a16="http://schemas.microsoft.com/office/drawing/2014/main" id="{6873B0D4-5AEA-7055-A395-320B0630B434}"/>
              </a:ext>
            </a:extLst>
          </p:cNvPr>
          <p:cNvSpPr/>
          <p:nvPr/>
        </p:nvSpPr>
        <p:spPr>
          <a:xfrm>
            <a:off x="19845746" y="26710658"/>
            <a:ext cx="2838460" cy="2026615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Memory</a:t>
            </a:r>
          </a:p>
          <a:p>
            <a:pPr algn="ctr"/>
            <a:r>
              <a:rPr lang="en-US" sz="3200" dirty="0">
                <a:latin typeface="Cambria" panose="02040503050406030204" pitchFamily="18" charset="0"/>
              </a:rPr>
              <a:t>Controller</a:t>
            </a:r>
          </a:p>
        </p:txBody>
      </p:sp>
      <p:sp>
        <p:nvSpPr>
          <p:cNvPr id="363" name="Rectangle: Rounded Corners 31">
            <a:extLst>
              <a:ext uri="{FF2B5EF4-FFF2-40B4-BE49-F238E27FC236}">
                <a16:creationId xmlns:a16="http://schemas.microsoft.com/office/drawing/2014/main" id="{9E8880EE-5B34-26A6-2AA9-8C64C52B5A63}"/>
              </a:ext>
            </a:extLst>
          </p:cNvPr>
          <p:cNvSpPr/>
          <p:nvPr/>
        </p:nvSpPr>
        <p:spPr>
          <a:xfrm>
            <a:off x="19845746" y="25732901"/>
            <a:ext cx="2838460" cy="812628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BreakHammer</a:t>
            </a:r>
          </a:p>
        </p:txBody>
      </p:sp>
      <p:sp>
        <p:nvSpPr>
          <p:cNvPr id="364" name="Left-Right Arrow 363">
            <a:extLst>
              <a:ext uri="{FF2B5EF4-FFF2-40B4-BE49-F238E27FC236}">
                <a16:creationId xmlns:a16="http://schemas.microsoft.com/office/drawing/2014/main" id="{04E28D71-E80A-5031-156A-BD662333E4C1}"/>
              </a:ext>
            </a:extLst>
          </p:cNvPr>
          <p:cNvSpPr/>
          <p:nvPr/>
        </p:nvSpPr>
        <p:spPr>
          <a:xfrm>
            <a:off x="22713121" y="27423228"/>
            <a:ext cx="779592" cy="469205"/>
          </a:xfrm>
          <a:prstGeom prst="leftRightArrow">
            <a:avLst/>
          </a:prstGeom>
          <a:solidFill>
            <a:srgbClr val="5959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39B548D9-B05D-7310-CF6F-9CB54AB880EC}"/>
              </a:ext>
            </a:extLst>
          </p:cNvPr>
          <p:cNvSpPr txBox="1"/>
          <p:nvPr/>
        </p:nvSpPr>
        <p:spPr>
          <a:xfrm>
            <a:off x="18402369" y="26387038"/>
            <a:ext cx="1394934" cy="1200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99" dirty="0">
                <a:solidFill>
                  <a:srgbClr val="C00000"/>
                </a:solidFill>
                <a:latin typeface="Cambria" panose="02040503050406030204" pitchFamily="18" charset="0"/>
              </a:rPr>
              <a:t>MSHR</a:t>
            </a:r>
          </a:p>
          <a:p>
            <a:pPr algn="ctr"/>
            <a:r>
              <a:rPr lang="en-US" sz="3599" dirty="0">
                <a:solidFill>
                  <a:srgbClr val="C00000"/>
                </a:solidFill>
                <a:latin typeface="Cambria" panose="02040503050406030204" pitchFamily="18" charset="0"/>
              </a:rPr>
              <a:t>Limit</a:t>
            </a:r>
          </a:p>
        </p:txBody>
      </p:sp>
      <p:sp>
        <p:nvSpPr>
          <p:cNvPr id="367" name="Dikdörtgen 6">
            <a:extLst>
              <a:ext uri="{FF2B5EF4-FFF2-40B4-BE49-F238E27FC236}">
                <a16:creationId xmlns:a16="http://schemas.microsoft.com/office/drawing/2014/main" id="{23040C44-CC7F-9A04-69D9-46683F9CE727}"/>
              </a:ext>
            </a:extLst>
          </p:cNvPr>
          <p:cNvSpPr/>
          <p:nvPr/>
        </p:nvSpPr>
        <p:spPr bwMode="auto">
          <a:xfrm>
            <a:off x="20350102" y="37691479"/>
            <a:ext cx="8177593" cy="14264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1" u="sng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Goal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:  </a:t>
            </a:r>
          </a:p>
          <a:p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Reduce the performance overhead of mitigation mechanisms </a:t>
            </a:r>
            <a:b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</a:b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by reducing the number of preventive operations </a:t>
            </a:r>
            <a:b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</a:b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without compromising their security guarantees</a:t>
            </a:r>
            <a:endParaRPr lang="tr-TR" sz="22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</p:txBody>
      </p:sp>
      <p:sp>
        <p:nvSpPr>
          <p:cNvPr id="368" name="Dikdörtgen 4">
            <a:extLst>
              <a:ext uri="{FF2B5EF4-FFF2-40B4-BE49-F238E27FC236}">
                <a16:creationId xmlns:a16="http://schemas.microsoft.com/office/drawing/2014/main" id="{9F46F261-C6FC-7CC6-F609-9768A5588D2D}"/>
              </a:ext>
            </a:extLst>
          </p:cNvPr>
          <p:cNvSpPr/>
          <p:nvPr/>
        </p:nvSpPr>
        <p:spPr bwMode="auto">
          <a:xfrm>
            <a:off x="20350102" y="35728377"/>
            <a:ext cx="8177593" cy="1889076"/>
          </a:xfrm>
          <a:prstGeom prst="rect">
            <a:avLst/>
          </a:prstGeom>
          <a:solidFill>
            <a:srgbClr val="F2D9E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/>
            <a:r>
              <a:rPr lang="en-US" sz="2200" b="1" u="sng" dirty="0">
                <a:latin typeface="Cambria" panose="02040503050406030204" pitchFamily="18" charset="0"/>
                <a:ea typeface="Cambria"/>
                <a:cs typeface="Tahoma"/>
              </a:rPr>
              <a:t>Problem</a:t>
            </a:r>
            <a:r>
              <a:rPr lang="en-US" sz="2200" b="1" dirty="0">
                <a:latin typeface="Cambria" panose="02040503050406030204" pitchFamily="18" charset="0"/>
                <a:ea typeface="Cambria"/>
                <a:cs typeface="Tahoma"/>
              </a:rPr>
              <a:t>:</a:t>
            </a:r>
          </a:p>
          <a:p>
            <a:pPr marL="342877" indent="-342877" fontAlgn="base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DRAM continues to become more vulnerable to </a:t>
            </a:r>
            <a:r>
              <a:rPr lang="en-US" sz="2200" dirty="0" err="1">
                <a:latin typeface="Cambria" panose="02040503050406030204" pitchFamily="18" charset="0"/>
                <a:ea typeface="Cambria"/>
                <a:cs typeface="Tahoma"/>
              </a:rPr>
              <a:t>RowHammer</a:t>
            </a:r>
            <a:endParaRPr lang="en-US" sz="2200" dirty="0">
              <a:latin typeface="Cambria" panose="02040503050406030204" pitchFamily="18" charset="0"/>
              <a:ea typeface="Cambria"/>
              <a:cs typeface="Tahoma"/>
            </a:endParaRPr>
          </a:p>
          <a:p>
            <a:pPr marL="342877" indent="-342877" fontAlgn="base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RowHammer-preventive actions block memory accesses</a:t>
            </a:r>
          </a:p>
          <a:p>
            <a:pPr marL="523840" lvl="1" indent="-346052" fontAlgn="base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Significant performance overheads</a:t>
            </a:r>
          </a:p>
          <a:p>
            <a:pPr marL="523840" lvl="1" indent="-346052" fontAlgn="base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A new performance attack vector </a:t>
            </a:r>
          </a:p>
          <a:p>
            <a:pPr marL="342877" indent="-342877" fontAlgn="base">
              <a:buFont typeface="Arial" panose="020B0604020202020204" pitchFamily="34" charset="0"/>
              <a:buChar char="•"/>
            </a:pPr>
            <a:endParaRPr lang="en-US" sz="2200" dirty="0">
              <a:latin typeface="Cambria" panose="02040503050406030204" pitchFamily="18" charset="0"/>
              <a:ea typeface="Cambria"/>
              <a:cs typeface="Tahoma"/>
            </a:endParaRPr>
          </a:p>
        </p:txBody>
      </p:sp>
      <p:sp>
        <p:nvSpPr>
          <p:cNvPr id="369" name="Dikdörtgen 8">
            <a:extLst>
              <a:ext uri="{FF2B5EF4-FFF2-40B4-BE49-F238E27FC236}">
                <a16:creationId xmlns:a16="http://schemas.microsoft.com/office/drawing/2014/main" id="{0C52FE98-6A85-B6B9-A903-D5D8EBA3029B}"/>
              </a:ext>
            </a:extLst>
          </p:cNvPr>
          <p:cNvSpPr/>
          <p:nvPr/>
        </p:nvSpPr>
        <p:spPr bwMode="auto">
          <a:xfrm>
            <a:off x="20350102" y="40370968"/>
            <a:ext cx="8177593" cy="2197618"/>
          </a:xfrm>
          <a:prstGeom prst="rect">
            <a:avLst/>
          </a:prstGeom>
          <a:solidFill>
            <a:srgbClr val="215968">
              <a:alpha val="9804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1" u="sng" dirty="0">
                <a:latin typeface="Cambria" panose="02040503050406030204" pitchFamily="18" charset="0"/>
                <a:ea typeface="Cambria"/>
                <a:cs typeface="Tahoma"/>
              </a:rPr>
              <a:t>Key Results</a:t>
            </a:r>
            <a:r>
              <a:rPr lang="en-US" sz="2200" b="1" dirty="0">
                <a:latin typeface="Cambria" panose="02040503050406030204" pitchFamily="18" charset="0"/>
                <a:ea typeface="Cambria"/>
                <a:cs typeface="Tahoma"/>
              </a:rPr>
              <a:t>:</a:t>
            </a:r>
            <a:endParaRPr lang="en-US" sz="2200" dirty="0">
              <a:latin typeface="Cambria" panose="02040503050406030204" pitchFamily="18" charset="0"/>
              <a:ea typeface="Cambria"/>
              <a:cs typeface="Tahoma"/>
            </a:endParaRPr>
          </a:p>
          <a:p>
            <a:pPr marL="342877" indent="-342877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Fewer preventive actions performed across all mitigations</a:t>
            </a:r>
          </a:p>
          <a:p>
            <a:pPr marL="342877" indent="-342877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Significantly higher system performance</a:t>
            </a:r>
          </a:p>
          <a:p>
            <a:pPr marL="342877" indent="-342877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Significantly lower DRAM energy consumption</a:t>
            </a:r>
          </a:p>
          <a:p>
            <a:pPr marL="342877" indent="-342877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No performance/energy overhead for benign applications</a:t>
            </a:r>
          </a:p>
          <a:p>
            <a:pPr marL="342877" indent="-342877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/>
                <a:cs typeface="Tahoma"/>
              </a:rPr>
              <a:t>Near zero hardware complexity</a:t>
            </a:r>
          </a:p>
          <a:p>
            <a:pPr marL="342877" indent="-342877">
              <a:buFont typeface="Arial" panose="020B0604020202020204" pitchFamily="34" charset="0"/>
              <a:buChar char="•"/>
            </a:pPr>
            <a:endParaRPr lang="en-US" sz="2200" dirty="0">
              <a:latin typeface="Cambria" panose="02040503050406030204" pitchFamily="18" charset="0"/>
              <a:ea typeface="Cambria"/>
              <a:cs typeface="Tahoma"/>
            </a:endParaRPr>
          </a:p>
        </p:txBody>
      </p:sp>
      <p:sp>
        <p:nvSpPr>
          <p:cNvPr id="370" name="Dikdörtgen 6">
            <a:extLst>
              <a:ext uri="{FF2B5EF4-FFF2-40B4-BE49-F238E27FC236}">
                <a16:creationId xmlns:a16="http://schemas.microsoft.com/office/drawing/2014/main" id="{CB52F1B2-3E63-B049-5135-BA0D31A259AC}"/>
              </a:ext>
            </a:extLst>
          </p:cNvPr>
          <p:cNvSpPr/>
          <p:nvPr/>
        </p:nvSpPr>
        <p:spPr bwMode="auto">
          <a:xfrm>
            <a:off x="20340201" y="39212899"/>
            <a:ext cx="8177593" cy="10877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1" u="sng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Mechanism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:</a:t>
            </a:r>
          </a:p>
          <a:p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Slows down the threads that frequently trigger RowHammer-preventive refreshes </a:t>
            </a:r>
          </a:p>
        </p:txBody>
      </p:sp>
      <p:sp>
        <p:nvSpPr>
          <p:cNvPr id="371" name="İçerik Yer Tutucusu 2">
            <a:extLst>
              <a:ext uri="{FF2B5EF4-FFF2-40B4-BE49-F238E27FC236}">
                <a16:creationId xmlns:a16="http://schemas.microsoft.com/office/drawing/2014/main" id="{A4DB41BE-0EEA-2AEC-7CE2-DCD096BDFFC4}"/>
              </a:ext>
            </a:extLst>
          </p:cNvPr>
          <p:cNvSpPr txBox="1">
            <a:spLocks/>
          </p:cNvSpPr>
          <p:nvPr/>
        </p:nvSpPr>
        <p:spPr>
          <a:xfrm>
            <a:off x="157197" y="30457084"/>
            <a:ext cx="20125473" cy="2730707"/>
          </a:xfrm>
          <a:prstGeom prst="rect">
            <a:avLst/>
          </a:prstGeom>
        </p:spPr>
        <p:txBody>
          <a:bodyPr vert="horz" lIns="369730" tIns="184788" rIns="369730" bIns="184788" rtlCol="0">
            <a:noAutofit/>
          </a:bodyPr>
          <a:lstStyle>
            <a:lvl1pPr marL="0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108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39569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94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79142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83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18703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158274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697846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237406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0776982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316545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  <a:latin typeface="Cambria" panose="02040503050406030204" pitchFamily="18" charset="0"/>
              </a:rPr>
              <a:t> </a:t>
            </a:r>
            <a:br>
              <a:rPr lang="en-US" sz="2000" b="1" dirty="0">
                <a:solidFill>
                  <a:srgbClr val="E1257C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Cycle-level simulations using </a:t>
            </a:r>
            <a:r>
              <a:rPr lang="en-US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Ramulator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2.0 [Luo+, CAL 2023] </a:t>
            </a:r>
            <a:r>
              <a:rPr lang="en-US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DRAMPower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[Chandrasekar+, DATE 2013]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l">
              <a:buClr>
                <a:schemeClr val="tx1"/>
              </a:buClr>
            </a:pPr>
            <a:r>
              <a:rPr lang="en-US" sz="2400" b="1" u="sng" dirty="0">
                <a:solidFill>
                  <a:srgbClr val="6D40DC"/>
                </a:solidFill>
                <a:latin typeface="Cambria" panose="02040503050406030204" pitchFamily="18" charset="0"/>
              </a:rPr>
              <a:t>System Configuration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:</a:t>
            </a:r>
            <a:br>
              <a:rPr lang="en-US" sz="2000" b="1" dirty="0">
                <a:solidFill>
                  <a:srgbClr val="6D40DC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Processor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4 cores, 4.2GHz clock frequency, </a:t>
            </a:r>
            <a:b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4-wide issue, 128-entry instruction window</a:t>
            </a:r>
            <a:b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u="sng" dirty="0">
                <a:solidFill>
                  <a:srgbClr val="316CE3"/>
                </a:solidFill>
                <a:latin typeface="Cambria" panose="02040503050406030204" pitchFamily="18" charset="0"/>
              </a:rPr>
              <a:t>Workloads</a:t>
            </a:r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: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From SPEC CPU2006, SPEC CPU2017, TPC, </a:t>
            </a:r>
            <a:r>
              <a:rPr lang="en-US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MediaBench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, YCSB: 1) 60 mixes all benign and 2) 60 mixes with 3 benign + 1 attack</a:t>
            </a:r>
          </a:p>
        </p:txBody>
      </p:sp>
      <p:pic>
        <p:nvPicPr>
          <p:cNvPr id="373" name="Picture 372">
            <a:extLst>
              <a:ext uri="{FF2B5EF4-FFF2-40B4-BE49-F238E27FC236}">
                <a16:creationId xmlns:a16="http://schemas.microsoft.com/office/drawing/2014/main" id="{36F60236-B03D-4D6D-6303-48860AF722D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414776" y="29859794"/>
            <a:ext cx="9815058" cy="3544167"/>
          </a:xfrm>
          <a:prstGeom prst="rect">
            <a:avLst/>
          </a:prstGeom>
        </p:spPr>
      </p:pic>
      <p:sp>
        <p:nvSpPr>
          <p:cNvPr id="374" name="TextBox 373">
            <a:extLst>
              <a:ext uri="{FF2B5EF4-FFF2-40B4-BE49-F238E27FC236}">
                <a16:creationId xmlns:a16="http://schemas.microsoft.com/office/drawing/2014/main" id="{9EC23FD1-4C00-D0C5-EC7A-C5FB6E93B31C}"/>
              </a:ext>
            </a:extLst>
          </p:cNvPr>
          <p:cNvSpPr txBox="1"/>
          <p:nvPr/>
        </p:nvSpPr>
        <p:spPr>
          <a:xfrm>
            <a:off x="456643" y="30460823"/>
            <a:ext cx="91802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</a:rPr>
              <a:t>Methodology</a:t>
            </a:r>
            <a:endParaRPr lang="en-US" sz="3200" dirty="0"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F0891-9D5C-89C3-DB32-51B822CDD4A0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428" y="32971714"/>
            <a:ext cx="19656874" cy="4110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A04ED-FEA8-CCDF-A47D-5D97F8557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61420" y="33673629"/>
            <a:ext cx="10682459" cy="4363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5E824-B31E-764B-29FA-DE6E562FF73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1390" y="37622707"/>
            <a:ext cx="10118669" cy="4592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E5F54-38B5-26FA-D954-CD3F5439887A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76569" y="37798750"/>
            <a:ext cx="9870763" cy="37084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2BCE33-0F45-30CB-9B7D-CC6C3B690621}"/>
              </a:ext>
            </a:extLst>
          </p:cNvPr>
          <p:cNvCxnSpPr>
            <a:cxnSpLocks/>
          </p:cNvCxnSpPr>
          <p:nvPr/>
        </p:nvCxnSpPr>
        <p:spPr>
          <a:xfrm>
            <a:off x="19272795" y="7181550"/>
            <a:ext cx="0" cy="838213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BAA534-4AEB-16E2-A351-7950C658BAF5}"/>
              </a:ext>
            </a:extLst>
          </p:cNvPr>
          <p:cNvCxnSpPr>
            <a:cxnSpLocks/>
          </p:cNvCxnSpPr>
          <p:nvPr/>
        </p:nvCxnSpPr>
        <p:spPr>
          <a:xfrm>
            <a:off x="10064537" y="17264405"/>
            <a:ext cx="0" cy="3590426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8D9598F2-F11F-50BE-B9DF-CA9628CAAD45}"/>
              </a:ext>
            </a:extLst>
          </p:cNvPr>
          <p:cNvSpPr/>
          <p:nvPr/>
        </p:nvSpPr>
        <p:spPr>
          <a:xfrm>
            <a:off x="481766" y="36790117"/>
            <a:ext cx="19580534" cy="7605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Significantly increases (by 40%)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system performance, exceeding baseline with no mitigation</a:t>
            </a:r>
            <a:endParaRPr lang="en-US" sz="32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Dikdörtgen 14">
            <a:extLst>
              <a:ext uri="{FF2B5EF4-FFF2-40B4-BE49-F238E27FC236}">
                <a16:creationId xmlns:a16="http://schemas.microsoft.com/office/drawing/2014/main" id="{7E41E403-0F1D-C5F8-A438-98BF1D507BC1}"/>
              </a:ext>
            </a:extLst>
          </p:cNvPr>
          <p:cNvSpPr/>
          <p:nvPr/>
        </p:nvSpPr>
        <p:spPr>
          <a:xfrm>
            <a:off x="511780" y="41947377"/>
            <a:ext cx="10178912" cy="7605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Significantly lower (54%)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energy consumption</a:t>
            </a:r>
          </a:p>
        </p:txBody>
      </p:sp>
      <p:sp>
        <p:nvSpPr>
          <p:cNvPr id="17" name="Dikdörtgen 14">
            <a:extLst>
              <a:ext uri="{FF2B5EF4-FFF2-40B4-BE49-F238E27FC236}">
                <a16:creationId xmlns:a16="http://schemas.microsoft.com/office/drawing/2014/main" id="{7A2D5AF9-33A7-4BE5-BD5E-416BF2CE74E0}"/>
              </a:ext>
            </a:extLst>
          </p:cNvPr>
          <p:cNvSpPr/>
          <p:nvPr/>
        </p:nvSpPr>
        <p:spPr>
          <a:xfrm>
            <a:off x="10854280" y="41734097"/>
            <a:ext cx="9381085" cy="7605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Significantly reduces (by 66%) </a:t>
            </a:r>
            <a:b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number of preventive refreshes performed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70A637-C7CC-E01B-94B7-E4C642D4281C}"/>
              </a:ext>
            </a:extLst>
          </p:cNvPr>
          <p:cNvCxnSpPr>
            <a:cxnSpLocks/>
          </p:cNvCxnSpPr>
          <p:nvPr/>
        </p:nvCxnSpPr>
        <p:spPr>
          <a:xfrm flipH="1">
            <a:off x="10656281" y="37735851"/>
            <a:ext cx="19460" cy="483273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FE5A54-626B-5ECB-9907-A698EDA63F80}"/>
              </a:ext>
            </a:extLst>
          </p:cNvPr>
          <p:cNvCxnSpPr>
            <a:cxnSpLocks/>
          </p:cNvCxnSpPr>
          <p:nvPr/>
        </p:nvCxnSpPr>
        <p:spPr>
          <a:xfrm flipH="1">
            <a:off x="473981" y="37570422"/>
            <a:ext cx="19371765" cy="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0740C4-085E-6D1C-C238-2B086C2135A1}"/>
              </a:ext>
            </a:extLst>
          </p:cNvPr>
          <p:cNvSpPr txBox="1"/>
          <p:nvPr/>
        </p:nvSpPr>
        <p:spPr>
          <a:xfrm>
            <a:off x="10113903" y="16305530"/>
            <a:ext cx="18266939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4. Key Mechanism: </a:t>
            </a:r>
            <a:r>
              <a:rPr lang="en-US" sz="4164" b="1" dirty="0" err="1">
                <a:solidFill>
                  <a:schemeClr val="bg1"/>
                </a:solidFill>
                <a:latin typeface="Cambria" panose="02040503050406030204" pitchFamily="18" charset="0"/>
              </a:rPr>
              <a:t>BreakHammer</a:t>
            </a:r>
            <a:endParaRPr lang="en-US" sz="4164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261DA-EAA1-4E44-28BA-B40A598F1C22}"/>
              </a:ext>
            </a:extLst>
          </p:cNvPr>
          <p:cNvSpPr txBox="1"/>
          <p:nvPr/>
        </p:nvSpPr>
        <p:spPr>
          <a:xfrm>
            <a:off x="5402832" y="31671194"/>
            <a:ext cx="41120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DDR5, 1 channel, 2 rank/channel,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8 bank groups x 4 banks x 64K rows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8BDD57-C59F-13EC-9ECA-C0DB8263F65A}"/>
              </a:ext>
            </a:extLst>
          </p:cNvPr>
          <p:cNvSpPr txBox="1"/>
          <p:nvPr/>
        </p:nvSpPr>
        <p:spPr>
          <a:xfrm>
            <a:off x="9524790" y="31675501"/>
            <a:ext cx="9475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1"/>
              </a:buClr>
            </a:pP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Memory Ctrl.</a:t>
            </a:r>
            <a:b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64-entry read and write requests queues, FR-FCFS scheduling with a column cap of 4</a:t>
            </a:r>
            <a:b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Last-Level Cache 8 MiB (4-core)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7F8AF1E-F0FF-EC64-35D7-2D1DB4FEA66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447331" y="30485237"/>
            <a:ext cx="8046547" cy="3702254"/>
          </a:xfrm>
          <a:prstGeom prst="rect">
            <a:avLst/>
          </a:prstGeom>
        </p:spPr>
      </p:pic>
      <p:sp>
        <p:nvSpPr>
          <p:cNvPr id="31" name="Dikdörtgen 14">
            <a:extLst>
              <a:ext uri="{FF2B5EF4-FFF2-40B4-BE49-F238E27FC236}">
                <a16:creationId xmlns:a16="http://schemas.microsoft.com/office/drawing/2014/main" id="{0EAA7E25-E3B2-2D6C-186B-CBDB927804F7}"/>
              </a:ext>
            </a:extLst>
          </p:cNvPr>
          <p:cNvSpPr/>
          <p:nvPr/>
        </p:nvSpPr>
        <p:spPr>
          <a:xfrm>
            <a:off x="20310078" y="34034575"/>
            <a:ext cx="8207713" cy="68575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Smaller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memory latency for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 workloads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56E089-C0CC-52E1-40FB-548CBD2281FD}"/>
              </a:ext>
            </a:extLst>
          </p:cNvPr>
          <p:cNvCxnSpPr>
            <a:cxnSpLocks/>
          </p:cNvCxnSpPr>
          <p:nvPr/>
        </p:nvCxnSpPr>
        <p:spPr>
          <a:xfrm>
            <a:off x="20310078" y="30614470"/>
            <a:ext cx="0" cy="4105863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0"/>
      <p:bldP spid="636" grpId="0"/>
      <p:bldP spid="637" grpId="0" animBg="1"/>
      <p:bldP spid="140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/>
      <p:bldP spid="192" grpId="0" animBg="1"/>
      <p:bldP spid="206" grpId="0" animBg="1"/>
      <p:bldP spid="209" grpId="0" animBg="1"/>
      <p:bldGraphic spid="529" grpId="0">
        <p:bldAsOne/>
      </p:bldGraphic>
      <p:bldP spid="530" grpId="0"/>
      <p:bldP spid="367" grpId="0" animBg="1"/>
      <p:bldP spid="368" grpId="0" animBg="1"/>
      <p:bldP spid="369" grpId="0" animBg="1"/>
      <p:bldP spid="370" grpId="0" animBg="1"/>
      <p:bldP spid="15" grpId="0" animBg="1"/>
      <p:bldP spid="16" grpId="0" animBg="1"/>
      <p:bldP spid="17" grpId="0" animBg="1"/>
      <p:bldP spid="31" grpId="0" animBg="1"/>
    </p:bldLst>
  </p:timing>
</p:sld>
</file>

<file path=ppt/theme/_rels/theme1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10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100.xml><?xml version="1.0" encoding="utf-8"?>
<a:theme xmlns:a="http://schemas.openxmlformats.org/drawingml/2006/main" name="8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101.xml><?xml version="1.0" encoding="utf-8"?>
<a:theme xmlns:a="http://schemas.openxmlformats.org/drawingml/2006/main" name="8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10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103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104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105.xml><?xml version="1.0" encoding="utf-8"?>
<a:theme xmlns:a="http://schemas.openxmlformats.org/drawingml/2006/main" name="9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106.xml><?xml version="1.0" encoding="utf-8"?>
<a:theme xmlns:a="http://schemas.openxmlformats.org/drawingml/2006/main" name="9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107.xml><?xml version="1.0" encoding="utf-8"?>
<a:theme xmlns:a="http://schemas.openxmlformats.org/drawingml/2006/main" name="9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108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109.xml><?xml version="1.0" encoding="utf-8"?>
<a:theme xmlns:a="http://schemas.openxmlformats.org/drawingml/2006/main" name="9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11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110.xml><?xml version="1.0" encoding="utf-8"?>
<a:theme xmlns:a="http://schemas.openxmlformats.org/drawingml/2006/main" name="9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111.xml><?xml version="1.0" encoding="utf-8"?>
<a:theme xmlns:a="http://schemas.openxmlformats.org/drawingml/2006/main" name="9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112.xml><?xml version="1.0" encoding="utf-8"?>
<a:theme xmlns:a="http://schemas.openxmlformats.org/drawingml/2006/main" name="9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113.xml><?xml version="1.0" encoding="utf-8"?>
<a:theme xmlns:a="http://schemas.openxmlformats.org/drawingml/2006/main" name="10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114.xml><?xml version="1.0" encoding="utf-8"?>
<a:theme xmlns:a="http://schemas.openxmlformats.org/drawingml/2006/main" name="10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115.xml><?xml version="1.0" encoding="utf-8"?>
<a:theme xmlns:a="http://schemas.openxmlformats.org/drawingml/2006/main" name="10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116.xml><?xml version="1.0" encoding="utf-8"?>
<a:theme xmlns:a="http://schemas.openxmlformats.org/drawingml/2006/main" name="10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11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11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119.xml><?xml version="1.0" encoding="utf-8"?>
<a:theme xmlns:a="http://schemas.openxmlformats.org/drawingml/2006/main" name="10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12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12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121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122.xml><?xml version="1.0" encoding="utf-8"?>
<a:theme xmlns:a="http://schemas.openxmlformats.org/drawingml/2006/main" name="10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123.xml><?xml version="1.0" encoding="utf-8"?>
<a:theme xmlns:a="http://schemas.openxmlformats.org/drawingml/2006/main" name="10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124.xml><?xml version="1.0" encoding="utf-8"?>
<a:theme xmlns:a="http://schemas.openxmlformats.org/drawingml/2006/main" name="10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125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126.xml><?xml version="1.0" encoding="utf-8"?>
<a:theme xmlns:a="http://schemas.openxmlformats.org/drawingml/2006/main" name="10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127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128.xml><?xml version="1.0" encoding="utf-8"?>
<a:theme xmlns:a="http://schemas.openxmlformats.org/drawingml/2006/main" name="10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12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13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130.xml><?xml version="1.0" encoding="utf-8"?>
<a:theme xmlns:a="http://schemas.openxmlformats.org/drawingml/2006/main" name="1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131.xml><?xml version="1.0" encoding="utf-8"?>
<a:theme xmlns:a="http://schemas.openxmlformats.org/drawingml/2006/main" name="1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132.xml><?xml version="1.0" encoding="utf-8"?>
<a:theme xmlns:a="http://schemas.openxmlformats.org/drawingml/2006/main" name="1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133.xml><?xml version="1.0" encoding="utf-8"?>
<a:theme xmlns:a="http://schemas.openxmlformats.org/drawingml/2006/main" name="1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134.xml><?xml version="1.0" encoding="utf-8"?>
<a:theme xmlns:a="http://schemas.openxmlformats.org/drawingml/2006/main" name="1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135.xml><?xml version="1.0" encoding="utf-8"?>
<a:theme xmlns:a="http://schemas.openxmlformats.org/drawingml/2006/main" name="1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136.xml><?xml version="1.0" encoding="utf-8"?>
<a:theme xmlns:a="http://schemas.openxmlformats.org/drawingml/2006/main" name="1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137.xml><?xml version="1.0" encoding="utf-8"?>
<a:theme xmlns:a="http://schemas.openxmlformats.org/drawingml/2006/main" name="1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138.xml><?xml version="1.0" encoding="utf-8"?>
<a:theme xmlns:a="http://schemas.openxmlformats.org/drawingml/2006/main" name="1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139.xml><?xml version="1.0" encoding="utf-8"?>
<a:theme xmlns:a="http://schemas.openxmlformats.org/drawingml/2006/main" name="1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14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140.xml><?xml version="1.0" encoding="utf-8"?>
<a:theme xmlns:a="http://schemas.openxmlformats.org/drawingml/2006/main" name="1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141.xml><?xml version="1.0" encoding="utf-8"?>
<a:theme xmlns:a="http://schemas.openxmlformats.org/drawingml/2006/main" name="1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142.xml><?xml version="1.0" encoding="utf-8"?>
<a:theme xmlns:a="http://schemas.openxmlformats.org/drawingml/2006/main" name="1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143.xml><?xml version="1.0" encoding="utf-8"?>
<a:theme xmlns:a="http://schemas.openxmlformats.org/drawingml/2006/main" name="1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144.xml><?xml version="1.0" encoding="utf-8"?>
<a:theme xmlns:a="http://schemas.openxmlformats.org/drawingml/2006/main" name="1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145.xml><?xml version="1.0" encoding="utf-8"?>
<a:theme xmlns:a="http://schemas.openxmlformats.org/drawingml/2006/main" name="1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146.xml><?xml version="1.0" encoding="utf-8"?>
<a:theme xmlns:a="http://schemas.openxmlformats.org/drawingml/2006/main" name="1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1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16.xml><?xml version="1.0" encoding="utf-8"?>
<a:theme xmlns:a="http://schemas.openxmlformats.org/drawingml/2006/main" name="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17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18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19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20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21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22.xml><?xml version="1.0" encoding="utf-8"?>
<a:theme xmlns:a="http://schemas.openxmlformats.org/drawingml/2006/main" name="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23.xml><?xml version="1.0" encoding="utf-8"?>
<a:theme xmlns:a="http://schemas.openxmlformats.org/drawingml/2006/main" name="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24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25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26.xml><?xml version="1.0" encoding="utf-8"?>
<a:theme xmlns:a="http://schemas.openxmlformats.org/drawingml/2006/main" name="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ppt/theme/theme27.xml><?xml version="1.0" encoding="utf-8"?>
<a:theme xmlns:a="http://schemas.openxmlformats.org/drawingml/2006/main" name="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28.xml><?xml version="1.0" encoding="utf-8"?>
<a:theme xmlns:a="http://schemas.openxmlformats.org/drawingml/2006/main" name="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2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3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30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31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32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33.xml><?xml version="1.0" encoding="utf-8"?>
<a:theme xmlns:a="http://schemas.openxmlformats.org/drawingml/2006/main" name="3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34.xml><?xml version="1.0" encoding="utf-8"?>
<a:theme xmlns:a="http://schemas.openxmlformats.org/drawingml/2006/main" name="3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35.xml><?xml version="1.0" encoding="utf-8"?>
<a:theme xmlns:a="http://schemas.openxmlformats.org/drawingml/2006/main" name="3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36.xml><?xml version="1.0" encoding="utf-8"?>
<a:theme xmlns:a="http://schemas.openxmlformats.org/drawingml/2006/main" name="3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37.xml><?xml version="1.0" encoding="utf-8"?>
<a:theme xmlns:a="http://schemas.openxmlformats.org/drawingml/2006/main" name="3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38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39.xml><?xml version="1.0" encoding="utf-8"?>
<a:theme xmlns:a="http://schemas.openxmlformats.org/drawingml/2006/main" name="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4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40.xml><?xml version="1.0" encoding="utf-8"?>
<a:theme xmlns:a="http://schemas.openxmlformats.org/drawingml/2006/main" name="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41.xml><?xml version="1.0" encoding="utf-8"?>
<a:theme xmlns:a="http://schemas.openxmlformats.org/drawingml/2006/main" name="3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42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43.xml><?xml version="1.0" encoding="utf-8"?>
<a:theme xmlns:a="http://schemas.openxmlformats.org/drawingml/2006/main" name="4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4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4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46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4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48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49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5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50.xml><?xml version="1.0" encoding="utf-8"?>
<a:theme xmlns:a="http://schemas.openxmlformats.org/drawingml/2006/main" name="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51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5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53.xml><?xml version="1.0" encoding="utf-8"?>
<a:theme xmlns:a="http://schemas.openxmlformats.org/drawingml/2006/main" name="4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5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55.xml><?xml version="1.0" encoding="utf-8"?>
<a:theme xmlns:a="http://schemas.openxmlformats.org/drawingml/2006/main" name="4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5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57.xml><?xml version="1.0" encoding="utf-8"?>
<a:theme xmlns:a="http://schemas.openxmlformats.org/drawingml/2006/main" name="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58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59.xml><?xml version="1.0" encoding="utf-8"?>
<a:theme xmlns:a="http://schemas.openxmlformats.org/drawingml/2006/main" name="5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60.xml><?xml version="1.0" encoding="utf-8"?>
<a:theme xmlns:a="http://schemas.openxmlformats.org/drawingml/2006/main" name="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61.xml><?xml version="1.0" encoding="utf-8"?>
<a:theme xmlns:a="http://schemas.openxmlformats.org/drawingml/2006/main" name="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62.xml><?xml version="1.0" encoding="utf-8"?>
<a:theme xmlns:a="http://schemas.openxmlformats.org/drawingml/2006/main" name="5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63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64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65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66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67.xml><?xml version="1.0" encoding="utf-8"?>
<a:theme xmlns:a="http://schemas.openxmlformats.org/drawingml/2006/main" name="4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68.xml><?xml version="1.0" encoding="utf-8"?>
<a:theme xmlns:a="http://schemas.openxmlformats.org/drawingml/2006/main" name="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69.xml><?xml version="1.0" encoding="utf-8"?>
<a:theme xmlns:a="http://schemas.openxmlformats.org/drawingml/2006/main" name="5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7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70.xml><?xml version="1.0" encoding="utf-8"?>
<a:theme xmlns:a="http://schemas.openxmlformats.org/drawingml/2006/main" name="6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71.xml><?xml version="1.0" encoding="utf-8"?>
<a:theme xmlns:a="http://schemas.openxmlformats.org/drawingml/2006/main" name="6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72.xml><?xml version="1.0" encoding="utf-8"?>
<a:theme xmlns:a="http://schemas.openxmlformats.org/drawingml/2006/main" name="6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73.xml><?xml version="1.0" encoding="utf-8"?>
<a:theme xmlns:a="http://schemas.openxmlformats.org/drawingml/2006/main" name="6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74.xml><?xml version="1.0" encoding="utf-8"?>
<a:theme xmlns:a="http://schemas.openxmlformats.org/drawingml/2006/main" name="1_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75.xml><?xml version="1.0" encoding="utf-8"?>
<a:theme xmlns:a="http://schemas.openxmlformats.org/drawingml/2006/main" name="6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76.xml><?xml version="1.0" encoding="utf-8"?>
<a:theme xmlns:a="http://schemas.openxmlformats.org/drawingml/2006/main" name="6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77.xml><?xml version="1.0" encoding="utf-8"?>
<a:theme xmlns:a="http://schemas.openxmlformats.org/drawingml/2006/main" name="6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78.xml><?xml version="1.0" encoding="utf-8"?>
<a:theme xmlns:a="http://schemas.openxmlformats.org/drawingml/2006/main" name="6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79.xml><?xml version="1.0" encoding="utf-8"?>
<a:theme xmlns:a="http://schemas.openxmlformats.org/drawingml/2006/main" name="6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8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0.xml><?xml version="1.0" encoding="utf-8"?>
<a:theme xmlns:a="http://schemas.openxmlformats.org/drawingml/2006/main" name="6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81.xml><?xml version="1.0" encoding="utf-8"?>
<a:theme xmlns:a="http://schemas.openxmlformats.org/drawingml/2006/main" name="7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2.xml><?xml version="1.0" encoding="utf-8"?>
<a:theme xmlns:a="http://schemas.openxmlformats.org/drawingml/2006/main" name="71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83.xml><?xml version="1.0" encoding="utf-8"?>
<a:theme xmlns:a="http://schemas.openxmlformats.org/drawingml/2006/main" name="3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84.xml><?xml version="1.0" encoding="utf-8"?>
<a:theme xmlns:a="http://schemas.openxmlformats.org/drawingml/2006/main" name="7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85.xml><?xml version="1.0" encoding="utf-8"?>
<a:theme xmlns:a="http://schemas.openxmlformats.org/drawingml/2006/main" name="7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86.xml><?xml version="1.0" encoding="utf-8"?>
<a:theme xmlns:a="http://schemas.openxmlformats.org/drawingml/2006/main" name="7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87.xml><?xml version="1.0" encoding="utf-8"?>
<a:theme xmlns:a="http://schemas.openxmlformats.org/drawingml/2006/main" name="7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88.xml><?xml version="1.0" encoding="utf-8"?>
<a:theme xmlns:a="http://schemas.openxmlformats.org/drawingml/2006/main" name="7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89.xml><?xml version="1.0" encoding="utf-8"?>
<a:theme xmlns:a="http://schemas.openxmlformats.org/drawingml/2006/main" name="7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9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90.xml><?xml version="1.0" encoding="utf-8"?>
<a:theme xmlns:a="http://schemas.openxmlformats.org/drawingml/2006/main" name="7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91.xml><?xml version="1.0" encoding="utf-8"?>
<a:theme xmlns:a="http://schemas.openxmlformats.org/drawingml/2006/main" name="7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92.xml><?xml version="1.0" encoding="utf-8"?>
<a:theme xmlns:a="http://schemas.openxmlformats.org/drawingml/2006/main" name="8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93.xml><?xml version="1.0" encoding="utf-8"?>
<a:theme xmlns:a="http://schemas.openxmlformats.org/drawingml/2006/main" name="8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94.xml><?xml version="1.0" encoding="utf-8"?>
<a:theme xmlns:a="http://schemas.openxmlformats.org/drawingml/2006/main" name="8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9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96.xml><?xml version="1.0" encoding="utf-8"?>
<a:theme xmlns:a="http://schemas.openxmlformats.org/drawingml/2006/main" name="8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97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98.xml><?xml version="1.0" encoding="utf-8"?>
<a:theme xmlns:a="http://schemas.openxmlformats.org/drawingml/2006/main" name="8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99.xml><?xml version="1.0" encoding="utf-8"?>
<a:theme xmlns:a="http://schemas.openxmlformats.org/drawingml/2006/main" name="8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Safari 2.thmx</Template>
  <TotalTime>30874</TotalTime>
  <Words>666</Words>
  <Application>Microsoft Macintosh PowerPoint</Application>
  <PresentationFormat>Custom</PresentationFormat>
  <Paragraphs>132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146</vt:i4>
      </vt:variant>
      <vt:variant>
        <vt:lpstr>Slide Titles</vt:lpstr>
      </vt:variant>
      <vt:variant>
        <vt:i4>1</vt:i4>
      </vt:variant>
    </vt:vector>
  </HeadingPairs>
  <TitlesOfParts>
    <vt:vector size="156" baseType="lpstr">
      <vt:lpstr>Arial</vt:lpstr>
      <vt:lpstr>Calibri</vt:lpstr>
      <vt:lpstr>Cambria</vt:lpstr>
      <vt:lpstr>Garamond</vt:lpstr>
      <vt:lpstr>Lucida Grande</vt:lpstr>
      <vt:lpstr>Myriad Pro Bold Cond</vt:lpstr>
      <vt:lpstr>Tahoma</vt:lpstr>
      <vt:lpstr>Times New Roman</vt:lpstr>
      <vt:lpstr>Wingdings</vt:lpstr>
      <vt:lpstr>Safari 2</vt:lpstr>
      <vt:lpstr>1_Edge</vt:lpstr>
      <vt:lpstr>2_Edge</vt:lpstr>
      <vt:lpstr>3_Edge</vt:lpstr>
      <vt:lpstr>4_Edge</vt:lpstr>
      <vt:lpstr>5_Edge</vt:lpstr>
      <vt:lpstr>6_Edge</vt:lpstr>
      <vt:lpstr>7_Edge</vt:lpstr>
      <vt:lpstr>8_Edge</vt:lpstr>
      <vt:lpstr>2_Office Theme</vt:lpstr>
      <vt:lpstr>10_Edge</vt:lpstr>
      <vt:lpstr>9_Edge</vt:lpstr>
      <vt:lpstr>11_Edge</vt:lpstr>
      <vt:lpstr>12_Edge</vt:lpstr>
      <vt:lpstr>14_Edge</vt:lpstr>
      <vt:lpstr>15_Edge</vt:lpstr>
      <vt:lpstr>16_Edge</vt:lpstr>
      <vt:lpstr>17_Edge</vt:lpstr>
      <vt:lpstr>13_Edge</vt:lpstr>
      <vt:lpstr>18_Edge</vt:lpstr>
      <vt:lpstr>19_Edge</vt:lpstr>
      <vt:lpstr>20_Edge</vt:lpstr>
      <vt:lpstr>22_Edge</vt:lpstr>
      <vt:lpstr>23_Edge</vt:lpstr>
      <vt:lpstr>25_Edge</vt:lpstr>
      <vt:lpstr>21_Edge</vt:lpstr>
      <vt:lpstr>24_Edge</vt:lpstr>
      <vt:lpstr>26_Edge</vt:lpstr>
      <vt:lpstr>7_Office Theme</vt:lpstr>
      <vt:lpstr>27_Edge</vt:lpstr>
      <vt:lpstr>28_Edge</vt:lpstr>
      <vt:lpstr>29_Edge</vt:lpstr>
      <vt:lpstr>30_Edge</vt:lpstr>
      <vt:lpstr>31_Edge</vt:lpstr>
      <vt:lpstr>32_Edge</vt:lpstr>
      <vt:lpstr>33_Edge</vt:lpstr>
      <vt:lpstr>34_Edge</vt:lpstr>
      <vt:lpstr>35_Edge</vt:lpstr>
      <vt:lpstr>36_Edge</vt:lpstr>
      <vt:lpstr>37_Edge</vt:lpstr>
      <vt:lpstr>38_Edge</vt:lpstr>
      <vt:lpstr>39_Edge</vt:lpstr>
      <vt:lpstr>40_Edge</vt:lpstr>
      <vt:lpstr>8_Office Theme</vt:lpstr>
      <vt:lpstr>1_Office Theme</vt:lpstr>
      <vt:lpstr>41_Edge</vt:lpstr>
      <vt:lpstr>4_Office Theme</vt:lpstr>
      <vt:lpstr>Title &amp; Bullets</vt:lpstr>
      <vt:lpstr>42_Edge</vt:lpstr>
      <vt:lpstr>43_Edge</vt:lpstr>
      <vt:lpstr>44_Edge</vt:lpstr>
      <vt:lpstr>6_Office Theme</vt:lpstr>
      <vt:lpstr>45_Edge</vt:lpstr>
      <vt:lpstr>Office 佈景主題</vt:lpstr>
      <vt:lpstr>47_Edge</vt:lpstr>
      <vt:lpstr>5_Office Theme</vt:lpstr>
      <vt:lpstr>48_Edge</vt:lpstr>
      <vt:lpstr>49_Edge</vt:lpstr>
      <vt:lpstr>50_Edge</vt:lpstr>
      <vt:lpstr>51_Edge</vt:lpstr>
      <vt:lpstr>52_Edge</vt:lpstr>
      <vt:lpstr>53_Edge</vt:lpstr>
      <vt:lpstr>56_Edge</vt:lpstr>
      <vt:lpstr>57_Edge</vt:lpstr>
      <vt:lpstr>58_Edge</vt:lpstr>
      <vt:lpstr>59_Edge</vt:lpstr>
      <vt:lpstr>46_Edge</vt:lpstr>
      <vt:lpstr>54_Edge</vt:lpstr>
      <vt:lpstr>55_Edge</vt:lpstr>
      <vt:lpstr>60_Edge</vt:lpstr>
      <vt:lpstr>61_Edge</vt:lpstr>
      <vt:lpstr>62_Edge</vt:lpstr>
      <vt:lpstr>63_Edge</vt:lpstr>
      <vt:lpstr>1_Safari 2</vt:lpstr>
      <vt:lpstr>64_Edge</vt:lpstr>
      <vt:lpstr>65_Edge</vt:lpstr>
      <vt:lpstr>66_Edge</vt:lpstr>
      <vt:lpstr>67_Edge</vt:lpstr>
      <vt:lpstr>68_Edge</vt:lpstr>
      <vt:lpstr>69_Edge</vt:lpstr>
      <vt:lpstr>70_Edge</vt:lpstr>
      <vt:lpstr>71_Edge</vt:lpstr>
      <vt:lpstr>3_Office Theme</vt:lpstr>
      <vt:lpstr>72_Edge</vt:lpstr>
      <vt:lpstr>73_Edge</vt:lpstr>
      <vt:lpstr>74_Edge</vt:lpstr>
      <vt:lpstr>75_Edge</vt:lpstr>
      <vt:lpstr>76_Edge</vt:lpstr>
      <vt:lpstr>77_Edge</vt:lpstr>
      <vt:lpstr>78_Edge</vt:lpstr>
      <vt:lpstr>79_Edge</vt:lpstr>
      <vt:lpstr>80_Edge</vt:lpstr>
      <vt:lpstr>81_Edge</vt:lpstr>
      <vt:lpstr>82_Edge</vt:lpstr>
      <vt:lpstr>83_Edge</vt:lpstr>
      <vt:lpstr>84_Edge</vt:lpstr>
      <vt:lpstr>85_Edge</vt:lpstr>
      <vt:lpstr>86_Edge</vt:lpstr>
      <vt:lpstr>87_Edge</vt:lpstr>
      <vt:lpstr>88_Edge</vt:lpstr>
      <vt:lpstr>89_Edge</vt:lpstr>
      <vt:lpstr>9_Office Theme</vt:lpstr>
      <vt:lpstr>90_Edge</vt:lpstr>
      <vt:lpstr>91_Edge</vt:lpstr>
      <vt:lpstr>92_Edge</vt:lpstr>
      <vt:lpstr>93_Edge</vt:lpstr>
      <vt:lpstr>94_Edge</vt:lpstr>
      <vt:lpstr>95_Edge</vt:lpstr>
      <vt:lpstr>96_Edge</vt:lpstr>
      <vt:lpstr>97_Edge</vt:lpstr>
      <vt:lpstr>98_Edge</vt:lpstr>
      <vt:lpstr>99_Edge</vt:lpstr>
      <vt:lpstr>100_Edge</vt:lpstr>
      <vt:lpstr>101_Edge</vt:lpstr>
      <vt:lpstr>102_Edge</vt:lpstr>
      <vt:lpstr>103_Edge</vt:lpstr>
      <vt:lpstr>10_Office Theme</vt:lpstr>
      <vt:lpstr>11_Office Theme</vt:lpstr>
      <vt:lpstr>104_Edge</vt:lpstr>
      <vt:lpstr>12_Office Theme</vt:lpstr>
      <vt:lpstr>1_Title &amp; Bullets</vt:lpstr>
      <vt:lpstr>105_Edge</vt:lpstr>
      <vt:lpstr>106_Edge</vt:lpstr>
      <vt:lpstr>107_Edge</vt:lpstr>
      <vt:lpstr>13_Office Theme</vt:lpstr>
      <vt:lpstr>108_Edge</vt:lpstr>
      <vt:lpstr>1_Office 佈景主題</vt:lpstr>
      <vt:lpstr>109_Edge</vt:lpstr>
      <vt:lpstr>14_Office Theme</vt:lpstr>
      <vt:lpstr>110_Edge</vt:lpstr>
      <vt:lpstr>111_Edge</vt:lpstr>
      <vt:lpstr>112_Edge</vt:lpstr>
      <vt:lpstr>113_Edge</vt:lpstr>
      <vt:lpstr>114_Edge</vt:lpstr>
      <vt:lpstr>115_Edge</vt:lpstr>
      <vt:lpstr>116_Edge</vt:lpstr>
      <vt:lpstr>117_Edge</vt:lpstr>
      <vt:lpstr>118_Edge</vt:lpstr>
      <vt:lpstr>119_Edge</vt:lpstr>
      <vt:lpstr>120_Edge</vt:lpstr>
      <vt:lpstr>121_Edge</vt:lpstr>
      <vt:lpstr>122_Edge</vt:lpstr>
      <vt:lpstr>123_Edge</vt:lpstr>
      <vt:lpstr>124_Edge</vt:lpstr>
      <vt:lpstr>125_Edge</vt:lpstr>
      <vt:lpstr>126_Edge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Abdullah Giray YAĞLIKÇI</cp:lastModifiedBy>
  <cp:revision>477</cp:revision>
  <cp:lastPrinted>2022-06-14T10:25:32Z</cp:lastPrinted>
  <dcterms:created xsi:type="dcterms:W3CDTF">2015-12-16T20:28:52Z</dcterms:created>
  <dcterms:modified xsi:type="dcterms:W3CDTF">2024-07-20T04:48:25Z</dcterms:modified>
  <cp:category/>
</cp:coreProperties>
</file>